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2" r:id="rId4"/>
    <p:sldId id="257" r:id="rId5"/>
    <p:sldId id="266" r:id="rId6"/>
    <p:sldId id="263" r:id="rId7"/>
    <p:sldId id="258" r:id="rId8"/>
    <p:sldId id="264" r:id="rId9"/>
    <p:sldId id="265" r:id="rId10"/>
    <p:sldId id="259" r:id="rId11"/>
    <p:sldId id="268" r:id="rId12"/>
    <p:sldId id="261" r:id="rId1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386"/>
    <a:srgbClr val="EF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napToObjects="1" showGuides="1">
      <p:cViewPr varScale="1">
        <p:scale>
          <a:sx n="114" d="100"/>
          <a:sy n="114" d="100"/>
        </p:scale>
        <p:origin x="714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6C5E-47F6-416A-A745-BB4563DB8ECE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D7E16-C4AA-4933-AA77-2744395305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2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Zeeland in een ander perspectief….. Het is maar hoe je kijkt! </a:t>
            </a:r>
          </a:p>
          <a:p>
            <a:r>
              <a:rPr lang="nl-NL" dirty="0" smtClean="0"/>
              <a:t>Het blauwe hart van Nederland…..</a:t>
            </a:r>
          </a:p>
          <a:p>
            <a:r>
              <a:rPr lang="nl-NL" dirty="0" err="1" smtClean="0"/>
              <a:t>Grensontkennend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7E16-C4AA-4933-AA77-2744395305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9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Kort de geografische</a:t>
            </a:r>
            <a:r>
              <a:rPr lang="nl-NL" baseline="0" dirty="0" smtClean="0"/>
              <a:t> achtergrond schetsen….. 7 besturen VO/MBO en 4 hogescholen: Rotterdam/Fontys/Driestar/HZ</a:t>
            </a:r>
          </a:p>
          <a:p>
            <a:r>
              <a:rPr lang="nl-NL" baseline="0" dirty="0" smtClean="0"/>
              <a:t>Van Oostburg naar Zierikzee (Van Hellevoetsluis - Aalsmeer)  en van Hulst naar Domburg (van Gorinchem - Katwijk)……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D7E16-C4AA-4933-AA77-27443953051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86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Jc5aAJu9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sgeveninzeeland.nl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r="10402"/>
          <a:stretch/>
        </p:blipFill>
        <p:spPr>
          <a:xfrm>
            <a:off x="4537623" y="665405"/>
            <a:ext cx="4558249" cy="447809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83152" y="1548691"/>
            <a:ext cx="336196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Reinventing</a:t>
            </a:r>
            <a:r>
              <a:rPr lang="nl-NL" dirty="0" smtClean="0"/>
              <a:t> </a:t>
            </a:r>
            <a:r>
              <a:rPr lang="nl-NL" dirty="0" err="1" smtClean="0"/>
              <a:t>Organizations</a:t>
            </a:r>
            <a:r>
              <a:rPr lang="nl-NL" dirty="0" smtClean="0"/>
              <a:t> – Frederic </a:t>
            </a:r>
            <a:r>
              <a:rPr lang="nl-NL" dirty="0" err="1" smtClean="0"/>
              <a:t>Laloux</a:t>
            </a:r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</a:t>
            </a:r>
            <a:r>
              <a:rPr lang="nl-NL" dirty="0" smtClean="0"/>
              <a:t>rganisatievorm in kaart brengen!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</a:t>
            </a:r>
            <a:r>
              <a:rPr lang="nl-NL" dirty="0" smtClean="0"/>
              <a:t>an oranje naar blauwe organisatievorm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van piramide naar community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8186" r="12868" b="6634"/>
          <a:stretch/>
        </p:blipFill>
        <p:spPr>
          <a:xfrm>
            <a:off x="684094" y="3237018"/>
            <a:ext cx="1434155" cy="19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96898" y="993020"/>
            <a:ext cx="5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levert het op….?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96898" y="1888273"/>
            <a:ext cx="7318452" cy="2744450"/>
          </a:xfrm>
        </p:spPr>
        <p:txBody>
          <a:bodyPr/>
          <a:lstStyle/>
          <a:p>
            <a:r>
              <a:rPr lang="nl-NL" dirty="0" smtClean="0"/>
              <a:t>Arbeidsmarktinformatie en werven van personeel voor het Zeeuwse Onderwijs</a:t>
            </a:r>
          </a:p>
          <a:p>
            <a:r>
              <a:rPr lang="nl-NL" dirty="0" smtClean="0"/>
              <a:t>Opleiden en ontwikkelen in het Zeeuwse Onderwijs</a:t>
            </a:r>
          </a:p>
          <a:p>
            <a:r>
              <a:rPr lang="nl-NL" dirty="0" smtClean="0"/>
              <a:t>Toekomstbestendig en duurzaam werken in het Zeeuwse Onderwijs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766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8" t="10615" b="34900"/>
          <a:stretch/>
        </p:blipFill>
        <p:spPr>
          <a:xfrm>
            <a:off x="1170958" y="1276209"/>
            <a:ext cx="7090409" cy="2802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hthoek 2"/>
          <p:cNvSpPr/>
          <p:nvPr/>
        </p:nvSpPr>
        <p:spPr>
          <a:xfrm>
            <a:off x="1170958" y="1724347"/>
            <a:ext cx="4216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E62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WERVEN – LEREN – WERKEN </a:t>
            </a:r>
          </a:p>
        </p:txBody>
      </p:sp>
    </p:spTree>
    <p:extLst>
      <p:ext uri="{BB962C8B-B14F-4D97-AF65-F5344CB8AC3E}">
        <p14:creationId xmlns:p14="http://schemas.microsoft.com/office/powerpoint/2010/main" val="4361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rgbClr val="EF4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Voorstellen</a:t>
            </a:r>
            <a:endParaRPr lang="nl-NL" b="1" dirty="0">
              <a:solidFill>
                <a:srgbClr val="EF41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94583"/>
            <a:ext cx="7886700" cy="2738139"/>
          </a:xfrm>
        </p:spPr>
        <p:txBody>
          <a:bodyPr/>
          <a:lstStyle/>
          <a:p>
            <a:r>
              <a:rPr lang="nl-NL" dirty="0" smtClean="0"/>
              <a:t>Willem Poppe MPM</a:t>
            </a:r>
          </a:p>
          <a:p>
            <a:r>
              <a:rPr lang="nl-NL" dirty="0" smtClean="0"/>
              <a:t>Geboren en getogen in Vlissingen</a:t>
            </a:r>
          </a:p>
          <a:p>
            <a:r>
              <a:rPr lang="nl-NL" dirty="0" smtClean="0"/>
              <a:t>25 jaar werkzaam in het onderwijs: van PO tot HBO</a:t>
            </a:r>
          </a:p>
          <a:p>
            <a:r>
              <a:rPr lang="nl-NL" dirty="0" smtClean="0"/>
              <a:t>Directeur </a:t>
            </a:r>
            <a:r>
              <a:rPr lang="nl-NL" dirty="0"/>
              <a:t>van de Zeeuwse Academische Opleidingsschool</a:t>
            </a:r>
          </a:p>
          <a:p>
            <a:r>
              <a:rPr lang="nl-NL" dirty="0" smtClean="0"/>
              <a:t>Integraal verantwoordelijk voor het Samen Opleiden &amp; Professionaliseren van leraren in opleiding in Zeeland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87" y="273844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b="24896"/>
          <a:stretch/>
        </p:blipFill>
        <p:spPr>
          <a:xfrm>
            <a:off x="1435238" y="3295787"/>
            <a:ext cx="3396653" cy="124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09" y="0"/>
            <a:ext cx="51435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35238" y="2214341"/>
            <a:ext cx="350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 Zeeland bouwen </a:t>
            </a:r>
          </a:p>
          <a:p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we al jaren bruggen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b="24896"/>
          <a:stretch/>
        </p:blipFill>
        <p:spPr>
          <a:xfrm>
            <a:off x="1435238" y="3295787"/>
            <a:ext cx="3396653" cy="124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09" y="0"/>
            <a:ext cx="51435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68774" y="995143"/>
            <a:ext cx="43596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Hoe zorg je dat RAP en Samen Opleiden elkaar versterken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Wat is daarvoor nodig (op bestuurlijk niveau)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Wat gaat dat opleveren</a:t>
            </a:r>
          </a:p>
          <a:p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2" y="618766"/>
            <a:ext cx="7837203" cy="4008235"/>
          </a:xfrm>
          <a:prstGeom prst="rect">
            <a:avLst/>
          </a:prstGeom>
        </p:spPr>
      </p:pic>
      <p:pic>
        <p:nvPicPr>
          <p:cNvPr id="6" name="Afbeelding 5" descr="Calimero (2014) S01E19: Riesenkarotten aus dem Weltal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63" y="3733029"/>
            <a:ext cx="1191699" cy="119169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72910" y="4328878"/>
            <a:ext cx="3140491" cy="29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6"/>
              </a:rPr>
              <a:t>www.lesgeveninzeeland.nl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1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61" y="827553"/>
            <a:ext cx="6606966" cy="4197536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3394463" y="2309024"/>
            <a:ext cx="3032651" cy="2039310"/>
          </a:xfrm>
          <a:prstGeom prst="straightConnector1">
            <a:avLst/>
          </a:prstGeom>
          <a:ln w="57150">
            <a:solidFill>
              <a:srgbClr val="E6238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H="1">
            <a:off x="2736918" y="1788803"/>
            <a:ext cx="3033746" cy="2275036"/>
          </a:xfrm>
          <a:prstGeom prst="straightConnector1">
            <a:avLst/>
          </a:prstGeom>
          <a:ln w="57150">
            <a:solidFill>
              <a:srgbClr val="E6238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811258" y="1493299"/>
            <a:ext cx="1871559" cy="96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DCO =</a:t>
            </a:r>
          </a:p>
          <a:p>
            <a:pPr algn="ctr"/>
            <a:r>
              <a:rPr lang="nl-NL" dirty="0" smtClean="0"/>
              <a:t>Dienstencentrum Onderwijs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519534" y="2539268"/>
            <a:ext cx="2039309" cy="7104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ZeeProf =</a:t>
            </a:r>
          </a:p>
          <a:p>
            <a:pPr algn="ctr"/>
            <a:r>
              <a:rPr lang="nl-NL" dirty="0" smtClean="0"/>
              <a:t>Huisacademie voor Zeeuwse Professionals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400961" y="1763016"/>
            <a:ext cx="1638026" cy="486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ZBO = Zeeuwse Bestuurders Overleg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757131" y="2032731"/>
            <a:ext cx="1552507" cy="12268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RAL &amp; RAP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659713" y="2539268"/>
            <a:ext cx="1608657" cy="7148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ZAOS = Zeeuwse Academische Opleidingsschool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6757130" y="1493299"/>
            <a:ext cx="1552507" cy="5394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Stuurgroep </a:t>
            </a:r>
          </a:p>
          <a:p>
            <a:pPr algn="ctr"/>
            <a:r>
              <a:rPr lang="nl-NL" dirty="0" smtClean="0"/>
              <a:t>PO/VO/MBO/HBO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5664017" y="3543572"/>
            <a:ext cx="1808838" cy="1331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Opleidingsschool </a:t>
            </a:r>
            <a:r>
              <a:rPr lang="nl-NL" dirty="0" err="1" smtClean="0"/>
              <a:t>Zuid-West</a:t>
            </a:r>
            <a:r>
              <a:rPr lang="nl-NL" dirty="0" smtClean="0"/>
              <a:t> / Hogeschool Zeeland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4659713" y="2333297"/>
            <a:ext cx="1608657" cy="2059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Penvoerdersoverleg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36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6" y="2463065"/>
            <a:ext cx="7887522" cy="212088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73606" y="881508"/>
            <a:ext cx="562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nodig….?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5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217</Words>
  <Application>Microsoft Office PowerPoint</Application>
  <PresentationFormat>Diavoorstelling (16:9)</PresentationFormat>
  <Paragraphs>41</Paragraphs>
  <Slides>12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Office-thema</vt:lpstr>
      <vt:lpstr>PowerPoint-presentatie</vt:lpstr>
      <vt:lpstr>PowerPoint-presentatie</vt:lpstr>
      <vt:lpstr>Voorstellen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Nienke Wirtz</cp:lastModifiedBy>
  <cp:revision>29</cp:revision>
  <cp:lastPrinted>2017-06-19T12:40:24Z</cp:lastPrinted>
  <dcterms:created xsi:type="dcterms:W3CDTF">2017-06-19T12:39:23Z</dcterms:created>
  <dcterms:modified xsi:type="dcterms:W3CDTF">2020-10-23T14:58:21Z</dcterms:modified>
</cp:coreProperties>
</file>