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</p:sldMasterIdLst>
  <p:notesMasterIdLst>
    <p:notesMasterId r:id="rId22"/>
  </p:notesMasterIdLst>
  <p:sldIdLst>
    <p:sldId id="256" r:id="rId5"/>
    <p:sldId id="257" r:id="rId6"/>
    <p:sldId id="258" r:id="rId7"/>
    <p:sldId id="259" r:id="rId8"/>
    <p:sldId id="274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x="9144000" cy="6858000" type="screen4x3"/>
  <p:notesSz cx="6797675" cy="9926638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FD51BC-F032-4E40-993B-AD55D127F08A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6B9E8552-59FF-4933-B18E-EAF4C2270A3D}">
      <dgm:prSet phldrT="[Tekst]"/>
      <dgm:spPr/>
      <dgm:t>
        <a:bodyPr/>
        <a:lstStyle/>
        <a:p>
          <a:r>
            <a:rPr lang="nl-NL" dirty="0"/>
            <a:t>Jouw professionele </a:t>
          </a:r>
          <a:r>
            <a:rPr lang="nl-NL" dirty="0" smtClean="0"/>
            <a:t>ontwikkelingscyclus; een voorbeeld</a:t>
          </a:r>
          <a:endParaRPr lang="nl-NL" dirty="0"/>
        </a:p>
      </dgm:t>
    </dgm:pt>
    <dgm:pt modelId="{01D4828F-05EA-4253-99E2-9957BE04CC59}" type="parTrans" cxnId="{4CBE3620-DB13-454C-BF30-E1FDF3F6152D}">
      <dgm:prSet/>
      <dgm:spPr/>
      <dgm:t>
        <a:bodyPr/>
        <a:lstStyle/>
        <a:p>
          <a:endParaRPr lang="nl-NL"/>
        </a:p>
      </dgm:t>
    </dgm:pt>
    <dgm:pt modelId="{6AD897AC-EE5B-4751-A23B-405208E1B7D3}" type="sibTrans" cxnId="{4CBE3620-DB13-454C-BF30-E1FDF3F6152D}">
      <dgm:prSet/>
      <dgm:spPr/>
      <dgm:t>
        <a:bodyPr/>
        <a:lstStyle/>
        <a:p>
          <a:endParaRPr lang="nl-NL"/>
        </a:p>
      </dgm:t>
    </dgm:pt>
    <dgm:pt modelId="{C43D9057-9EED-49B9-92A6-A7F315F844DB}">
      <dgm:prSet phldrT="[Tekst]"/>
      <dgm:spPr/>
      <dgm:t>
        <a:bodyPr/>
        <a:lstStyle/>
        <a:p>
          <a:r>
            <a:rPr lang="nl-NL" dirty="0"/>
            <a:t>Ik ben nieuwsgierig en ga uitproberen dat wat op school belangrijk is in onderwijsactiviteiten .....</a:t>
          </a:r>
        </a:p>
      </dgm:t>
    </dgm:pt>
    <dgm:pt modelId="{F2F42C90-D5AD-4DC7-AD07-95CA27B4D560}" type="parTrans" cxnId="{386BCB78-2480-4903-A533-B66774FB54FD}">
      <dgm:prSet/>
      <dgm:spPr/>
      <dgm:t>
        <a:bodyPr/>
        <a:lstStyle/>
        <a:p>
          <a:endParaRPr lang="nl-NL"/>
        </a:p>
      </dgm:t>
    </dgm:pt>
    <dgm:pt modelId="{6461F5FA-74BA-48F4-A8DB-AB964A53A773}" type="sibTrans" cxnId="{386BCB78-2480-4903-A533-B66774FB54FD}">
      <dgm:prSet/>
      <dgm:spPr/>
      <dgm:t>
        <a:bodyPr/>
        <a:lstStyle/>
        <a:p>
          <a:endParaRPr lang="nl-NL"/>
        </a:p>
      </dgm:t>
    </dgm:pt>
    <dgm:pt modelId="{0FC685D3-DE12-4B2C-B15F-562F432F88FB}">
      <dgm:prSet phldrT="[Tekst]"/>
      <dgm:spPr/>
      <dgm:t>
        <a:bodyPr/>
        <a:lstStyle/>
        <a:p>
          <a:r>
            <a:rPr lang="nl-NL" dirty="0"/>
            <a:t>Vanuit de opleiding ga ik met literatuur en theorie </a:t>
          </a:r>
          <a:r>
            <a:rPr lang="nl-NL" dirty="0" smtClean="0"/>
            <a:t>bijvoorbeeld een </a:t>
          </a:r>
          <a:r>
            <a:rPr lang="nl-NL" dirty="0"/>
            <a:t>vakdidactische opdracht vertalen naar de praktijk door .....</a:t>
          </a:r>
        </a:p>
      </dgm:t>
    </dgm:pt>
    <dgm:pt modelId="{4A969685-D016-43D1-BC4E-3DC261153080}" type="parTrans" cxnId="{01F529BE-05E7-4110-AB22-5A39EBBB1EE1}">
      <dgm:prSet/>
      <dgm:spPr/>
      <dgm:t>
        <a:bodyPr/>
        <a:lstStyle/>
        <a:p>
          <a:endParaRPr lang="nl-NL"/>
        </a:p>
      </dgm:t>
    </dgm:pt>
    <dgm:pt modelId="{9224685D-1CA0-464A-BDA8-7ACEF329868A}" type="sibTrans" cxnId="{01F529BE-05E7-4110-AB22-5A39EBBB1EE1}">
      <dgm:prSet/>
      <dgm:spPr/>
      <dgm:t>
        <a:bodyPr/>
        <a:lstStyle/>
        <a:p>
          <a:endParaRPr lang="nl-NL"/>
        </a:p>
      </dgm:t>
    </dgm:pt>
    <dgm:pt modelId="{15E99DE0-0FF3-49DD-AFAD-133A4A05859A}">
      <dgm:prSet phldrT="[Tekst]"/>
      <dgm:spPr/>
      <dgm:t>
        <a:bodyPr/>
        <a:lstStyle/>
        <a:p>
          <a:r>
            <a:rPr lang="nl-NL" dirty="0"/>
            <a:t>Volgens </a:t>
          </a:r>
          <a:r>
            <a:rPr lang="nl-NL" dirty="0" smtClean="0"/>
            <a:t>mijn </a:t>
          </a:r>
          <a:r>
            <a:rPr lang="nl-NL" dirty="0"/>
            <a:t>ontwikkelingsprofiel blijkt dat ik nog meer aandacht  mag besteden aan .......</a:t>
          </a:r>
        </a:p>
        <a:p>
          <a:endParaRPr lang="nl-NL" dirty="0"/>
        </a:p>
      </dgm:t>
    </dgm:pt>
    <dgm:pt modelId="{916B75D4-2956-41DE-8A2E-CD9E259CF27A}" type="parTrans" cxnId="{B5F866B4-D04B-49EE-B8F0-30CC426CB200}">
      <dgm:prSet/>
      <dgm:spPr/>
      <dgm:t>
        <a:bodyPr/>
        <a:lstStyle/>
        <a:p>
          <a:endParaRPr lang="nl-NL"/>
        </a:p>
      </dgm:t>
    </dgm:pt>
    <dgm:pt modelId="{B66B299A-6912-49F4-8A4F-56092BEA4F15}" type="sibTrans" cxnId="{B5F866B4-D04B-49EE-B8F0-30CC426CB200}">
      <dgm:prSet/>
      <dgm:spPr/>
      <dgm:t>
        <a:bodyPr/>
        <a:lstStyle/>
        <a:p>
          <a:endParaRPr lang="nl-NL"/>
        </a:p>
      </dgm:t>
    </dgm:pt>
    <dgm:pt modelId="{F0D1D4C0-42DE-4668-8ABC-61228C4D65C4}">
      <dgm:prSet phldrT="[Tekst]"/>
      <dgm:spPr/>
      <dgm:t>
        <a:bodyPr/>
        <a:lstStyle/>
        <a:p>
          <a:r>
            <a:rPr lang="nl-NL" dirty="0"/>
            <a:t>Ik heb in de praktijk ervaren en ontdekt dat ik in het contact met leerlingen nog ...</a:t>
          </a:r>
        </a:p>
      </dgm:t>
    </dgm:pt>
    <dgm:pt modelId="{647757FE-51A9-42F3-B5F9-3B8196C77BAF}" type="parTrans" cxnId="{784C0F26-7305-43DE-A58D-C52D814BD9C1}">
      <dgm:prSet/>
      <dgm:spPr/>
      <dgm:t>
        <a:bodyPr/>
        <a:lstStyle/>
        <a:p>
          <a:endParaRPr lang="nl-NL"/>
        </a:p>
      </dgm:t>
    </dgm:pt>
    <dgm:pt modelId="{107177DA-FDCB-4919-AC70-5BC2EFAE6475}" type="sibTrans" cxnId="{784C0F26-7305-43DE-A58D-C52D814BD9C1}">
      <dgm:prSet/>
      <dgm:spPr/>
      <dgm:t>
        <a:bodyPr/>
        <a:lstStyle/>
        <a:p>
          <a:endParaRPr lang="nl-NL"/>
        </a:p>
      </dgm:t>
    </dgm:pt>
    <dgm:pt modelId="{803BAD15-D438-48B6-B9E8-9132E596BDE9}" type="pres">
      <dgm:prSet presAssocID="{B0FD51BC-F032-4E40-993B-AD55D127F08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0764AC0E-2792-454F-B13E-E370E7C0E0FD}" type="pres">
      <dgm:prSet presAssocID="{B0FD51BC-F032-4E40-993B-AD55D127F08A}" presName="radial" presStyleCnt="0">
        <dgm:presLayoutVars>
          <dgm:animLvl val="ctr"/>
        </dgm:presLayoutVars>
      </dgm:prSet>
      <dgm:spPr/>
      <dgm:t>
        <a:bodyPr/>
        <a:lstStyle/>
        <a:p>
          <a:endParaRPr lang="nl-NL"/>
        </a:p>
      </dgm:t>
    </dgm:pt>
    <dgm:pt modelId="{C6AE91F2-92B0-45C9-A989-CF97E65E3261}" type="pres">
      <dgm:prSet presAssocID="{6B9E8552-59FF-4933-B18E-EAF4C2270A3D}" presName="centerShape" presStyleLbl="vennNode1" presStyleIdx="0" presStyleCnt="5" custScaleX="55637" custScaleY="33058" custLinFactNeighborX="808" custLinFactNeighborY="-2731"/>
      <dgm:spPr/>
      <dgm:t>
        <a:bodyPr/>
        <a:lstStyle/>
        <a:p>
          <a:endParaRPr lang="nl-NL"/>
        </a:p>
      </dgm:t>
    </dgm:pt>
    <dgm:pt modelId="{7001779F-B590-4478-949B-90AAE003FD94}" type="pres">
      <dgm:prSet presAssocID="{C43D9057-9EED-49B9-92A6-A7F315F844DB}" presName="node" presStyleLbl="vennNode1" presStyleIdx="1" presStyleCnt="5" custScaleX="78107" custScaleY="74680" custRadScaleRad="129350" custRadScaleInc="-9845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C10F12B4-48E9-4327-9B98-30BE3067AF8B}" type="pres">
      <dgm:prSet presAssocID="{0FC685D3-DE12-4B2C-B15F-562F432F88FB}" presName="node" presStyleLbl="vennNode1" presStyleIdx="2" presStyleCnt="5" custScaleX="77156" custScaleY="76677" custRadScaleRad="114768" custRadScaleInc="-635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B6C1B59-7CFA-4396-AB9A-3162AE12B46F}" type="pres">
      <dgm:prSet presAssocID="{15E99DE0-0FF3-49DD-AFAD-133A4A05859A}" presName="node" presStyleLbl="vennNode1" presStyleIdx="3" presStyleCnt="5" custScaleX="78421" custScaleY="67194" custRadScaleRad="108761" custRadScaleInc="-19963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06FDFF80-8240-46DA-A886-94B44E362908}" type="pres">
      <dgm:prSet presAssocID="{F0D1D4C0-42DE-4668-8ABC-61228C4D65C4}" presName="node" presStyleLbl="vennNode1" presStyleIdx="4" presStyleCnt="5" custScaleX="73913" custScaleY="68161" custRadScaleRad="109635" custRadScaleInc="-102070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4CBE3620-DB13-454C-BF30-E1FDF3F6152D}" srcId="{B0FD51BC-F032-4E40-993B-AD55D127F08A}" destId="{6B9E8552-59FF-4933-B18E-EAF4C2270A3D}" srcOrd="0" destOrd="0" parTransId="{01D4828F-05EA-4253-99E2-9957BE04CC59}" sibTransId="{6AD897AC-EE5B-4751-A23B-405208E1B7D3}"/>
    <dgm:cxn modelId="{784C0F26-7305-43DE-A58D-C52D814BD9C1}" srcId="{6B9E8552-59FF-4933-B18E-EAF4C2270A3D}" destId="{F0D1D4C0-42DE-4668-8ABC-61228C4D65C4}" srcOrd="3" destOrd="0" parTransId="{647757FE-51A9-42F3-B5F9-3B8196C77BAF}" sibTransId="{107177DA-FDCB-4919-AC70-5BC2EFAE6475}"/>
    <dgm:cxn modelId="{386BCB78-2480-4903-A533-B66774FB54FD}" srcId="{6B9E8552-59FF-4933-B18E-EAF4C2270A3D}" destId="{C43D9057-9EED-49B9-92A6-A7F315F844DB}" srcOrd="0" destOrd="0" parTransId="{F2F42C90-D5AD-4DC7-AD07-95CA27B4D560}" sibTransId="{6461F5FA-74BA-48F4-A8DB-AB964A53A773}"/>
    <dgm:cxn modelId="{380C0F34-F0A5-4952-86F6-8BCE9FD2DD10}" type="presOf" srcId="{15E99DE0-0FF3-49DD-AFAD-133A4A05859A}" destId="{5B6C1B59-7CFA-4396-AB9A-3162AE12B46F}" srcOrd="0" destOrd="0" presId="urn:microsoft.com/office/officeart/2005/8/layout/radial3"/>
    <dgm:cxn modelId="{A2E912C2-2066-4F9B-B7C4-0A33C798AF7B}" type="presOf" srcId="{6B9E8552-59FF-4933-B18E-EAF4C2270A3D}" destId="{C6AE91F2-92B0-45C9-A989-CF97E65E3261}" srcOrd="0" destOrd="0" presId="urn:microsoft.com/office/officeart/2005/8/layout/radial3"/>
    <dgm:cxn modelId="{B5F866B4-D04B-49EE-B8F0-30CC426CB200}" srcId="{6B9E8552-59FF-4933-B18E-EAF4C2270A3D}" destId="{15E99DE0-0FF3-49DD-AFAD-133A4A05859A}" srcOrd="2" destOrd="0" parTransId="{916B75D4-2956-41DE-8A2E-CD9E259CF27A}" sibTransId="{B66B299A-6912-49F4-8A4F-56092BEA4F15}"/>
    <dgm:cxn modelId="{01F529BE-05E7-4110-AB22-5A39EBBB1EE1}" srcId="{6B9E8552-59FF-4933-B18E-EAF4C2270A3D}" destId="{0FC685D3-DE12-4B2C-B15F-562F432F88FB}" srcOrd="1" destOrd="0" parTransId="{4A969685-D016-43D1-BC4E-3DC261153080}" sibTransId="{9224685D-1CA0-464A-BDA8-7ACEF329868A}"/>
    <dgm:cxn modelId="{70D96FD2-A0A8-404F-8F2B-57BED803155A}" type="presOf" srcId="{F0D1D4C0-42DE-4668-8ABC-61228C4D65C4}" destId="{06FDFF80-8240-46DA-A886-94B44E362908}" srcOrd="0" destOrd="0" presId="urn:microsoft.com/office/officeart/2005/8/layout/radial3"/>
    <dgm:cxn modelId="{D8A82A19-E80C-45DC-8D73-5748455848EF}" type="presOf" srcId="{B0FD51BC-F032-4E40-993B-AD55D127F08A}" destId="{803BAD15-D438-48B6-B9E8-9132E596BDE9}" srcOrd="0" destOrd="0" presId="urn:microsoft.com/office/officeart/2005/8/layout/radial3"/>
    <dgm:cxn modelId="{430AF5D1-58ED-4B4F-9F29-F45C0478FF99}" type="presOf" srcId="{C43D9057-9EED-49B9-92A6-A7F315F844DB}" destId="{7001779F-B590-4478-949B-90AAE003FD94}" srcOrd="0" destOrd="0" presId="urn:microsoft.com/office/officeart/2005/8/layout/radial3"/>
    <dgm:cxn modelId="{BCFE43E1-FBBC-4164-A91A-E586DCF2002F}" type="presOf" srcId="{0FC685D3-DE12-4B2C-B15F-562F432F88FB}" destId="{C10F12B4-48E9-4327-9B98-30BE3067AF8B}" srcOrd="0" destOrd="0" presId="urn:microsoft.com/office/officeart/2005/8/layout/radial3"/>
    <dgm:cxn modelId="{4F6AFED0-D1EA-48D4-B018-6F133CFA481C}" type="presParOf" srcId="{803BAD15-D438-48B6-B9E8-9132E596BDE9}" destId="{0764AC0E-2792-454F-B13E-E370E7C0E0FD}" srcOrd="0" destOrd="0" presId="urn:microsoft.com/office/officeart/2005/8/layout/radial3"/>
    <dgm:cxn modelId="{C53AC756-814C-4185-8502-854AFEC91110}" type="presParOf" srcId="{0764AC0E-2792-454F-B13E-E370E7C0E0FD}" destId="{C6AE91F2-92B0-45C9-A989-CF97E65E3261}" srcOrd="0" destOrd="0" presId="urn:microsoft.com/office/officeart/2005/8/layout/radial3"/>
    <dgm:cxn modelId="{09985A9D-B74B-4839-B835-CB3ABAFCF92A}" type="presParOf" srcId="{0764AC0E-2792-454F-B13E-E370E7C0E0FD}" destId="{7001779F-B590-4478-949B-90AAE003FD94}" srcOrd="1" destOrd="0" presId="urn:microsoft.com/office/officeart/2005/8/layout/radial3"/>
    <dgm:cxn modelId="{B181D1DD-0DF7-4ABC-9F19-C7363A16CB33}" type="presParOf" srcId="{0764AC0E-2792-454F-B13E-E370E7C0E0FD}" destId="{C10F12B4-48E9-4327-9B98-30BE3067AF8B}" srcOrd="2" destOrd="0" presId="urn:microsoft.com/office/officeart/2005/8/layout/radial3"/>
    <dgm:cxn modelId="{6C0CA66C-3827-4D90-816D-152D9549B9D2}" type="presParOf" srcId="{0764AC0E-2792-454F-B13E-E370E7C0E0FD}" destId="{5B6C1B59-7CFA-4396-AB9A-3162AE12B46F}" srcOrd="3" destOrd="0" presId="urn:microsoft.com/office/officeart/2005/8/layout/radial3"/>
    <dgm:cxn modelId="{9029C16D-8C82-4FDB-B392-7CA2CC45D3C8}" type="presParOf" srcId="{0764AC0E-2792-454F-B13E-E370E7C0E0FD}" destId="{06FDFF80-8240-46DA-A886-94B44E362908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A01F1B-2DC2-4078-A5D0-B8F8F78DA4B1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9B8842D5-8B52-4DD6-99DF-ECCA80C1048F}">
      <dgm:prSet phldrT="[Tekst]"/>
      <dgm:spPr/>
      <dgm:t>
        <a:bodyPr/>
        <a:lstStyle/>
        <a:p>
          <a:r>
            <a:rPr lang="nl-NL" dirty="0"/>
            <a:t>POP</a:t>
          </a:r>
        </a:p>
      </dgm:t>
    </dgm:pt>
    <dgm:pt modelId="{4C81A330-C355-43DA-B596-826FF376C6F1}" type="parTrans" cxnId="{DBFE2D52-1A99-405A-BCF3-9E19C8B8D5CB}">
      <dgm:prSet/>
      <dgm:spPr/>
      <dgm:t>
        <a:bodyPr/>
        <a:lstStyle/>
        <a:p>
          <a:endParaRPr lang="nl-NL"/>
        </a:p>
      </dgm:t>
    </dgm:pt>
    <dgm:pt modelId="{D29DB5DC-6CAB-4BA0-84C3-6ADDB00B7D99}" type="sibTrans" cxnId="{DBFE2D52-1A99-405A-BCF3-9E19C8B8D5CB}">
      <dgm:prSet/>
      <dgm:spPr/>
      <dgm:t>
        <a:bodyPr/>
        <a:lstStyle/>
        <a:p>
          <a:endParaRPr lang="nl-NL"/>
        </a:p>
      </dgm:t>
    </dgm:pt>
    <dgm:pt modelId="{EA553C12-D051-482F-B52B-7CC54FC72DDC}">
      <dgm:prSet phldrT="[Tekst]"/>
      <dgm:spPr/>
      <dgm:t>
        <a:bodyPr/>
        <a:lstStyle/>
        <a:p>
          <a:r>
            <a:rPr lang="nl-NL" dirty="0"/>
            <a:t>PAP</a:t>
          </a:r>
        </a:p>
      </dgm:t>
    </dgm:pt>
    <dgm:pt modelId="{98E5F0F0-D233-49E6-9A99-2123AFFA07A6}" type="parTrans" cxnId="{6A7C0A63-49FF-4E95-9FAC-4973DFCD7583}">
      <dgm:prSet/>
      <dgm:spPr/>
      <dgm:t>
        <a:bodyPr/>
        <a:lstStyle/>
        <a:p>
          <a:endParaRPr lang="nl-NL"/>
        </a:p>
      </dgm:t>
    </dgm:pt>
    <dgm:pt modelId="{EC38812C-399B-4749-83B8-7830BD65701F}" type="sibTrans" cxnId="{6A7C0A63-49FF-4E95-9FAC-4973DFCD7583}">
      <dgm:prSet/>
      <dgm:spPr/>
      <dgm:t>
        <a:bodyPr/>
        <a:lstStyle/>
        <a:p>
          <a:endParaRPr lang="nl-NL"/>
        </a:p>
      </dgm:t>
    </dgm:pt>
    <dgm:pt modelId="{0C5C2039-6A2B-4152-A291-B23D27BFBE61}">
      <dgm:prSet phldrT="[Tekst]"/>
      <dgm:spPr/>
      <dgm:t>
        <a:bodyPr/>
        <a:lstStyle/>
        <a:p>
          <a:r>
            <a:rPr lang="nl-NL" dirty="0"/>
            <a:t>Reflecties in logboek</a:t>
          </a:r>
        </a:p>
      </dgm:t>
    </dgm:pt>
    <dgm:pt modelId="{2B743053-4DBC-4F17-813A-69761C1E3620}" type="parTrans" cxnId="{29E1C3E6-4A0F-4E6E-A393-A4FC29727342}">
      <dgm:prSet/>
      <dgm:spPr/>
      <dgm:t>
        <a:bodyPr/>
        <a:lstStyle/>
        <a:p>
          <a:endParaRPr lang="nl-NL"/>
        </a:p>
      </dgm:t>
    </dgm:pt>
    <dgm:pt modelId="{AFF448D0-3C59-41CD-8943-B8DE9234B088}" type="sibTrans" cxnId="{29E1C3E6-4A0F-4E6E-A393-A4FC29727342}">
      <dgm:prSet/>
      <dgm:spPr/>
      <dgm:t>
        <a:bodyPr/>
        <a:lstStyle/>
        <a:p>
          <a:endParaRPr lang="nl-NL"/>
        </a:p>
      </dgm:t>
    </dgm:pt>
    <dgm:pt modelId="{E664E86A-CBEA-47E0-B539-A4438F6DC8C6}">
      <dgm:prSet phldrT="[Tekst]"/>
      <dgm:spPr/>
      <dgm:t>
        <a:bodyPr/>
        <a:lstStyle/>
        <a:p>
          <a:r>
            <a:rPr lang="nl-NL" dirty="0"/>
            <a:t>Materiaal in portfolio</a:t>
          </a:r>
        </a:p>
      </dgm:t>
    </dgm:pt>
    <dgm:pt modelId="{FFB2C195-3825-4905-9FBB-FE7D36DDE261}" type="parTrans" cxnId="{C12E2BB5-9A5D-4FC1-910D-902CD9377B04}">
      <dgm:prSet/>
      <dgm:spPr/>
      <dgm:t>
        <a:bodyPr/>
        <a:lstStyle/>
        <a:p>
          <a:endParaRPr lang="nl-NL"/>
        </a:p>
      </dgm:t>
    </dgm:pt>
    <dgm:pt modelId="{D8038022-BBDD-4DA8-96FA-FC22204FCF12}" type="sibTrans" cxnId="{C12E2BB5-9A5D-4FC1-910D-902CD9377B04}">
      <dgm:prSet/>
      <dgm:spPr/>
      <dgm:t>
        <a:bodyPr/>
        <a:lstStyle/>
        <a:p>
          <a:endParaRPr lang="nl-NL"/>
        </a:p>
      </dgm:t>
    </dgm:pt>
    <dgm:pt modelId="{5792A1B0-EFCB-48E0-9B95-F5F23F05F91C}">
      <dgm:prSet phldrT="[Tekst]"/>
      <dgm:spPr/>
      <dgm:t>
        <a:bodyPr/>
        <a:lstStyle/>
        <a:p>
          <a:r>
            <a:rPr lang="nl-NL" dirty="0"/>
            <a:t>Bijstellingen door overwegen en keuzes maken</a:t>
          </a:r>
        </a:p>
      </dgm:t>
    </dgm:pt>
    <dgm:pt modelId="{7E7734AC-28BD-4EFF-B724-40DDE55F8A70}" type="parTrans" cxnId="{A36FC39F-3871-4B46-8944-AC488198ECAB}">
      <dgm:prSet/>
      <dgm:spPr/>
      <dgm:t>
        <a:bodyPr/>
        <a:lstStyle/>
        <a:p>
          <a:endParaRPr lang="nl-NL"/>
        </a:p>
      </dgm:t>
    </dgm:pt>
    <dgm:pt modelId="{E8D3D29D-7457-4353-A329-4E85291F387A}" type="sibTrans" cxnId="{A36FC39F-3871-4B46-8944-AC488198ECAB}">
      <dgm:prSet/>
      <dgm:spPr/>
      <dgm:t>
        <a:bodyPr/>
        <a:lstStyle/>
        <a:p>
          <a:endParaRPr lang="nl-NL"/>
        </a:p>
      </dgm:t>
    </dgm:pt>
    <dgm:pt modelId="{47CDD1A2-5DD0-433C-B5C8-C7E99DA35733}">
      <dgm:prSet phldrT="[Tekst]"/>
      <dgm:spPr/>
      <dgm:t>
        <a:bodyPr/>
        <a:lstStyle/>
        <a:p>
          <a:r>
            <a:rPr lang="nl-NL" dirty="0" err="1"/>
            <a:t>Ontwikkelings-profiel</a:t>
          </a:r>
          <a:endParaRPr lang="nl-NL" dirty="0"/>
        </a:p>
      </dgm:t>
    </dgm:pt>
    <dgm:pt modelId="{BDA89B93-C45F-4554-98C2-CA54DCF60327}" type="parTrans" cxnId="{EB44AB6D-63A0-47C8-A2B7-B77401B85423}">
      <dgm:prSet/>
      <dgm:spPr/>
      <dgm:t>
        <a:bodyPr/>
        <a:lstStyle/>
        <a:p>
          <a:endParaRPr lang="nl-NL"/>
        </a:p>
      </dgm:t>
    </dgm:pt>
    <dgm:pt modelId="{48B7FE7F-DBFD-4156-9364-9DC84542F157}" type="sibTrans" cxnId="{EB44AB6D-63A0-47C8-A2B7-B77401B85423}">
      <dgm:prSet/>
      <dgm:spPr/>
      <dgm:t>
        <a:bodyPr/>
        <a:lstStyle/>
        <a:p>
          <a:endParaRPr lang="nl-NL"/>
        </a:p>
      </dgm:t>
    </dgm:pt>
    <dgm:pt modelId="{E8328483-152F-4AD6-9D40-03A43EC08CE6}">
      <dgm:prSet phldrT="[Tekst]"/>
      <dgm:spPr/>
      <dgm:t>
        <a:bodyPr/>
        <a:lstStyle/>
        <a:p>
          <a:r>
            <a:rPr lang="nl-NL" dirty="0" smtClean="0"/>
            <a:t>Activiteiten uitvoeren en evaluatie</a:t>
          </a:r>
        </a:p>
      </dgm:t>
    </dgm:pt>
    <dgm:pt modelId="{98481C19-7D4D-4EE5-A330-A57B52BA2A97}" type="parTrans" cxnId="{8444341C-369A-4550-97F6-E4F8FC7BAAE4}">
      <dgm:prSet/>
      <dgm:spPr/>
      <dgm:t>
        <a:bodyPr/>
        <a:lstStyle/>
        <a:p>
          <a:endParaRPr lang="nl-NL"/>
        </a:p>
      </dgm:t>
    </dgm:pt>
    <dgm:pt modelId="{36C0CFA3-A10D-49DD-856C-C307AC916DF1}" type="sibTrans" cxnId="{8444341C-369A-4550-97F6-E4F8FC7BAAE4}">
      <dgm:prSet/>
      <dgm:spPr/>
      <dgm:t>
        <a:bodyPr/>
        <a:lstStyle/>
        <a:p>
          <a:endParaRPr lang="nl-NL"/>
        </a:p>
      </dgm:t>
    </dgm:pt>
    <dgm:pt modelId="{D88D3294-2F57-4731-A825-FFDDF749DA00}" type="pres">
      <dgm:prSet presAssocID="{8AA01F1B-2DC2-4078-A5D0-B8F8F78DA4B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E44E7A84-EA94-4D9C-99BD-A3F029BB325C}" type="pres">
      <dgm:prSet presAssocID="{9B8842D5-8B52-4DD6-99DF-ECCA80C1048F}" presName="dummy" presStyleCnt="0"/>
      <dgm:spPr/>
      <dgm:t>
        <a:bodyPr/>
        <a:lstStyle/>
        <a:p>
          <a:endParaRPr lang="nl-NL"/>
        </a:p>
      </dgm:t>
    </dgm:pt>
    <dgm:pt modelId="{AB219FB3-5C3C-4488-B539-20D640E91A58}" type="pres">
      <dgm:prSet presAssocID="{9B8842D5-8B52-4DD6-99DF-ECCA80C1048F}" presName="node" presStyleLbl="revTx" presStyleIdx="0" presStyleCnt="7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19B41B10-045F-45B3-8139-083F437A8C11}" type="pres">
      <dgm:prSet presAssocID="{D29DB5DC-6CAB-4BA0-84C3-6ADDB00B7D99}" presName="sibTrans" presStyleLbl="node1" presStyleIdx="0" presStyleCnt="7"/>
      <dgm:spPr/>
      <dgm:t>
        <a:bodyPr/>
        <a:lstStyle/>
        <a:p>
          <a:endParaRPr lang="nl-NL"/>
        </a:p>
      </dgm:t>
    </dgm:pt>
    <dgm:pt modelId="{ECBD66A4-9D9C-4900-A78B-768F5C8C0A85}" type="pres">
      <dgm:prSet presAssocID="{EA553C12-D051-482F-B52B-7CC54FC72DDC}" presName="dummy" presStyleCnt="0"/>
      <dgm:spPr/>
      <dgm:t>
        <a:bodyPr/>
        <a:lstStyle/>
        <a:p>
          <a:endParaRPr lang="nl-NL"/>
        </a:p>
      </dgm:t>
    </dgm:pt>
    <dgm:pt modelId="{F1ECE6E4-1F22-40E9-AFF8-EB92B77EFB08}" type="pres">
      <dgm:prSet presAssocID="{EA553C12-D051-482F-B52B-7CC54FC72DDC}" presName="node" presStyleLbl="revTx" presStyleIdx="1" presStyleCnt="7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BC1CB64B-8231-42D4-A71F-D4530173C903}" type="pres">
      <dgm:prSet presAssocID="{EC38812C-399B-4749-83B8-7830BD65701F}" presName="sibTrans" presStyleLbl="node1" presStyleIdx="1" presStyleCnt="7"/>
      <dgm:spPr/>
      <dgm:t>
        <a:bodyPr/>
        <a:lstStyle/>
        <a:p>
          <a:endParaRPr lang="nl-NL"/>
        </a:p>
      </dgm:t>
    </dgm:pt>
    <dgm:pt modelId="{047731DB-C8D7-4404-8FC8-1C486635DB9A}" type="pres">
      <dgm:prSet presAssocID="{E8328483-152F-4AD6-9D40-03A43EC08CE6}" presName="dummy" presStyleCnt="0"/>
      <dgm:spPr/>
      <dgm:t>
        <a:bodyPr/>
        <a:lstStyle/>
        <a:p>
          <a:endParaRPr lang="nl-NL"/>
        </a:p>
      </dgm:t>
    </dgm:pt>
    <dgm:pt modelId="{E8EC54E5-A473-430D-BBA4-39F0FA8313E9}" type="pres">
      <dgm:prSet presAssocID="{E8328483-152F-4AD6-9D40-03A43EC08CE6}" presName="node" presStyleLbl="revTx" presStyleIdx="2" presStyleCnt="7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B76AB237-BB4C-4F07-9925-87A8E30A24D4}" type="pres">
      <dgm:prSet presAssocID="{36C0CFA3-A10D-49DD-856C-C307AC916DF1}" presName="sibTrans" presStyleLbl="node1" presStyleIdx="2" presStyleCnt="7"/>
      <dgm:spPr/>
      <dgm:t>
        <a:bodyPr/>
        <a:lstStyle/>
        <a:p>
          <a:endParaRPr lang="nl-NL"/>
        </a:p>
      </dgm:t>
    </dgm:pt>
    <dgm:pt modelId="{27BB7864-A39B-4277-BEAC-F0A7CBFDF278}" type="pres">
      <dgm:prSet presAssocID="{0C5C2039-6A2B-4152-A291-B23D27BFBE61}" presName="dummy" presStyleCnt="0"/>
      <dgm:spPr/>
      <dgm:t>
        <a:bodyPr/>
        <a:lstStyle/>
        <a:p>
          <a:endParaRPr lang="nl-NL"/>
        </a:p>
      </dgm:t>
    </dgm:pt>
    <dgm:pt modelId="{317E85D1-F390-4226-BE65-0EEF9C384442}" type="pres">
      <dgm:prSet presAssocID="{0C5C2039-6A2B-4152-A291-B23D27BFBE61}" presName="node" presStyleLbl="revTx" presStyleIdx="3" presStyleCnt="7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F31BBED2-63C9-405D-8B29-258DF619A91C}" type="pres">
      <dgm:prSet presAssocID="{AFF448D0-3C59-41CD-8943-B8DE9234B088}" presName="sibTrans" presStyleLbl="node1" presStyleIdx="3" presStyleCnt="7"/>
      <dgm:spPr/>
      <dgm:t>
        <a:bodyPr/>
        <a:lstStyle/>
        <a:p>
          <a:endParaRPr lang="nl-NL"/>
        </a:p>
      </dgm:t>
    </dgm:pt>
    <dgm:pt modelId="{F6DDB0E1-3A36-47D8-B485-F6C9A0723765}" type="pres">
      <dgm:prSet presAssocID="{E664E86A-CBEA-47E0-B539-A4438F6DC8C6}" presName="dummy" presStyleCnt="0"/>
      <dgm:spPr/>
      <dgm:t>
        <a:bodyPr/>
        <a:lstStyle/>
        <a:p>
          <a:endParaRPr lang="nl-NL"/>
        </a:p>
      </dgm:t>
    </dgm:pt>
    <dgm:pt modelId="{FFBDA4D0-7CA5-413D-9977-49CB063B32FF}" type="pres">
      <dgm:prSet presAssocID="{E664E86A-CBEA-47E0-B539-A4438F6DC8C6}" presName="node" presStyleLbl="revTx" presStyleIdx="4" presStyleCnt="7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B69C866F-803D-45E3-B929-43F0C5AAF0EA}" type="pres">
      <dgm:prSet presAssocID="{D8038022-BBDD-4DA8-96FA-FC22204FCF12}" presName="sibTrans" presStyleLbl="node1" presStyleIdx="4" presStyleCnt="7"/>
      <dgm:spPr/>
      <dgm:t>
        <a:bodyPr/>
        <a:lstStyle/>
        <a:p>
          <a:endParaRPr lang="nl-NL"/>
        </a:p>
      </dgm:t>
    </dgm:pt>
    <dgm:pt modelId="{44D0ADBB-0262-420B-ACAA-F477E7E4025C}" type="pres">
      <dgm:prSet presAssocID="{5792A1B0-EFCB-48E0-9B95-F5F23F05F91C}" presName="dummy" presStyleCnt="0"/>
      <dgm:spPr/>
      <dgm:t>
        <a:bodyPr/>
        <a:lstStyle/>
        <a:p>
          <a:endParaRPr lang="nl-NL"/>
        </a:p>
      </dgm:t>
    </dgm:pt>
    <dgm:pt modelId="{DD25A75C-BCC2-4ED9-A13F-7549E2255208}" type="pres">
      <dgm:prSet presAssocID="{5792A1B0-EFCB-48E0-9B95-F5F23F05F91C}" presName="node" presStyleLbl="revTx" presStyleIdx="5" presStyleCnt="7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2937F74C-2922-42CB-9E25-331A60B45553}" type="pres">
      <dgm:prSet presAssocID="{E8D3D29D-7457-4353-A329-4E85291F387A}" presName="sibTrans" presStyleLbl="node1" presStyleIdx="5" presStyleCnt="7"/>
      <dgm:spPr/>
      <dgm:t>
        <a:bodyPr/>
        <a:lstStyle/>
        <a:p>
          <a:endParaRPr lang="nl-NL"/>
        </a:p>
      </dgm:t>
    </dgm:pt>
    <dgm:pt modelId="{28B5BE23-8056-40C6-8CF3-ED53CA64353D}" type="pres">
      <dgm:prSet presAssocID="{47CDD1A2-5DD0-433C-B5C8-C7E99DA35733}" presName="dummy" presStyleCnt="0"/>
      <dgm:spPr/>
      <dgm:t>
        <a:bodyPr/>
        <a:lstStyle/>
        <a:p>
          <a:endParaRPr lang="nl-NL"/>
        </a:p>
      </dgm:t>
    </dgm:pt>
    <dgm:pt modelId="{EABD98CE-5FC9-41E1-843F-C2157E0CDE44}" type="pres">
      <dgm:prSet presAssocID="{47CDD1A2-5DD0-433C-B5C8-C7E99DA35733}" presName="node" presStyleLbl="revTx" presStyleIdx="6" presStyleCnt="7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E2C2C286-DFB4-47BF-B95A-5839B9D9C966}" type="pres">
      <dgm:prSet presAssocID="{48B7FE7F-DBFD-4156-9364-9DC84542F157}" presName="sibTrans" presStyleLbl="node1" presStyleIdx="6" presStyleCnt="7" custLinFactNeighborX="907" custLinFactNeighborY="4280"/>
      <dgm:spPr/>
      <dgm:t>
        <a:bodyPr/>
        <a:lstStyle/>
        <a:p>
          <a:endParaRPr lang="nl-NL"/>
        </a:p>
      </dgm:t>
    </dgm:pt>
  </dgm:ptLst>
  <dgm:cxnLst>
    <dgm:cxn modelId="{DBFE2D52-1A99-405A-BCF3-9E19C8B8D5CB}" srcId="{8AA01F1B-2DC2-4078-A5D0-B8F8F78DA4B1}" destId="{9B8842D5-8B52-4DD6-99DF-ECCA80C1048F}" srcOrd="0" destOrd="0" parTransId="{4C81A330-C355-43DA-B596-826FF376C6F1}" sibTransId="{D29DB5DC-6CAB-4BA0-84C3-6ADDB00B7D99}"/>
    <dgm:cxn modelId="{38F5A781-244D-4FBD-9FAE-D7CAA0AB0121}" type="presOf" srcId="{AFF448D0-3C59-41CD-8943-B8DE9234B088}" destId="{F31BBED2-63C9-405D-8B29-258DF619A91C}" srcOrd="0" destOrd="0" presId="urn:microsoft.com/office/officeart/2005/8/layout/cycle1"/>
    <dgm:cxn modelId="{F94EFBAB-B4B6-4660-A685-4D76D30E9F5C}" type="presOf" srcId="{E8D3D29D-7457-4353-A329-4E85291F387A}" destId="{2937F74C-2922-42CB-9E25-331A60B45553}" srcOrd="0" destOrd="0" presId="urn:microsoft.com/office/officeart/2005/8/layout/cycle1"/>
    <dgm:cxn modelId="{4B5BBED1-2C30-4827-85AB-B1452D576098}" type="presOf" srcId="{47CDD1A2-5DD0-433C-B5C8-C7E99DA35733}" destId="{EABD98CE-5FC9-41E1-843F-C2157E0CDE44}" srcOrd="0" destOrd="0" presId="urn:microsoft.com/office/officeart/2005/8/layout/cycle1"/>
    <dgm:cxn modelId="{A36FC39F-3871-4B46-8944-AC488198ECAB}" srcId="{8AA01F1B-2DC2-4078-A5D0-B8F8F78DA4B1}" destId="{5792A1B0-EFCB-48E0-9B95-F5F23F05F91C}" srcOrd="5" destOrd="0" parTransId="{7E7734AC-28BD-4EFF-B724-40DDE55F8A70}" sibTransId="{E8D3D29D-7457-4353-A329-4E85291F387A}"/>
    <dgm:cxn modelId="{C12E2BB5-9A5D-4FC1-910D-902CD9377B04}" srcId="{8AA01F1B-2DC2-4078-A5D0-B8F8F78DA4B1}" destId="{E664E86A-CBEA-47E0-B539-A4438F6DC8C6}" srcOrd="4" destOrd="0" parTransId="{FFB2C195-3825-4905-9FBB-FE7D36DDE261}" sibTransId="{D8038022-BBDD-4DA8-96FA-FC22204FCF12}"/>
    <dgm:cxn modelId="{9884F4C3-2BD6-4EE6-A317-05D12A073A19}" type="presOf" srcId="{EC38812C-399B-4749-83B8-7830BD65701F}" destId="{BC1CB64B-8231-42D4-A71F-D4530173C903}" srcOrd="0" destOrd="0" presId="urn:microsoft.com/office/officeart/2005/8/layout/cycle1"/>
    <dgm:cxn modelId="{6A7C0A63-49FF-4E95-9FAC-4973DFCD7583}" srcId="{8AA01F1B-2DC2-4078-A5D0-B8F8F78DA4B1}" destId="{EA553C12-D051-482F-B52B-7CC54FC72DDC}" srcOrd="1" destOrd="0" parTransId="{98E5F0F0-D233-49E6-9A99-2123AFFA07A6}" sibTransId="{EC38812C-399B-4749-83B8-7830BD65701F}"/>
    <dgm:cxn modelId="{29E1C3E6-4A0F-4E6E-A393-A4FC29727342}" srcId="{8AA01F1B-2DC2-4078-A5D0-B8F8F78DA4B1}" destId="{0C5C2039-6A2B-4152-A291-B23D27BFBE61}" srcOrd="3" destOrd="0" parTransId="{2B743053-4DBC-4F17-813A-69761C1E3620}" sibTransId="{AFF448D0-3C59-41CD-8943-B8DE9234B088}"/>
    <dgm:cxn modelId="{17C6EB8F-4EEB-4F07-A001-375D3A54F869}" type="presOf" srcId="{EA553C12-D051-482F-B52B-7CC54FC72DDC}" destId="{F1ECE6E4-1F22-40E9-AFF8-EB92B77EFB08}" srcOrd="0" destOrd="0" presId="urn:microsoft.com/office/officeart/2005/8/layout/cycle1"/>
    <dgm:cxn modelId="{65B0D074-79B8-4E72-887A-40B086467753}" type="presOf" srcId="{E664E86A-CBEA-47E0-B539-A4438F6DC8C6}" destId="{FFBDA4D0-7CA5-413D-9977-49CB063B32FF}" srcOrd="0" destOrd="0" presId="urn:microsoft.com/office/officeart/2005/8/layout/cycle1"/>
    <dgm:cxn modelId="{FC0DDB26-AB27-4FE5-86B0-13AC1646FC50}" type="presOf" srcId="{E8328483-152F-4AD6-9D40-03A43EC08CE6}" destId="{E8EC54E5-A473-430D-BBA4-39F0FA8313E9}" srcOrd="0" destOrd="0" presId="urn:microsoft.com/office/officeart/2005/8/layout/cycle1"/>
    <dgm:cxn modelId="{8444341C-369A-4550-97F6-E4F8FC7BAAE4}" srcId="{8AA01F1B-2DC2-4078-A5D0-B8F8F78DA4B1}" destId="{E8328483-152F-4AD6-9D40-03A43EC08CE6}" srcOrd="2" destOrd="0" parTransId="{98481C19-7D4D-4EE5-A330-A57B52BA2A97}" sibTransId="{36C0CFA3-A10D-49DD-856C-C307AC916DF1}"/>
    <dgm:cxn modelId="{838A5A11-39D4-4BAE-B1C4-8A549AD16122}" type="presOf" srcId="{0C5C2039-6A2B-4152-A291-B23D27BFBE61}" destId="{317E85D1-F390-4226-BE65-0EEF9C384442}" srcOrd="0" destOrd="0" presId="urn:microsoft.com/office/officeart/2005/8/layout/cycle1"/>
    <dgm:cxn modelId="{D6BB99ED-D1A5-453B-BF9C-5CD095428D5A}" type="presOf" srcId="{9B8842D5-8B52-4DD6-99DF-ECCA80C1048F}" destId="{AB219FB3-5C3C-4488-B539-20D640E91A58}" srcOrd="0" destOrd="0" presId="urn:microsoft.com/office/officeart/2005/8/layout/cycle1"/>
    <dgm:cxn modelId="{6DF347AC-293B-48E9-9AC9-C8A31210C1D9}" type="presOf" srcId="{36C0CFA3-A10D-49DD-856C-C307AC916DF1}" destId="{B76AB237-BB4C-4F07-9925-87A8E30A24D4}" srcOrd="0" destOrd="0" presId="urn:microsoft.com/office/officeart/2005/8/layout/cycle1"/>
    <dgm:cxn modelId="{935BB5E3-B000-4211-9E16-E4307C6B0CD7}" type="presOf" srcId="{5792A1B0-EFCB-48E0-9B95-F5F23F05F91C}" destId="{DD25A75C-BCC2-4ED9-A13F-7549E2255208}" srcOrd="0" destOrd="0" presId="urn:microsoft.com/office/officeart/2005/8/layout/cycle1"/>
    <dgm:cxn modelId="{FFA97B3A-7D16-4C56-BB3E-3F8822AA8F0B}" type="presOf" srcId="{8AA01F1B-2DC2-4078-A5D0-B8F8F78DA4B1}" destId="{D88D3294-2F57-4731-A825-FFDDF749DA00}" srcOrd="0" destOrd="0" presId="urn:microsoft.com/office/officeart/2005/8/layout/cycle1"/>
    <dgm:cxn modelId="{E796CFF8-237B-4707-886E-10D2052232B9}" type="presOf" srcId="{D8038022-BBDD-4DA8-96FA-FC22204FCF12}" destId="{B69C866F-803D-45E3-B929-43F0C5AAF0EA}" srcOrd="0" destOrd="0" presId="urn:microsoft.com/office/officeart/2005/8/layout/cycle1"/>
    <dgm:cxn modelId="{6A9F6FA9-D4EA-4A21-8C5C-ACC9A9A79166}" type="presOf" srcId="{D29DB5DC-6CAB-4BA0-84C3-6ADDB00B7D99}" destId="{19B41B10-045F-45B3-8139-083F437A8C11}" srcOrd="0" destOrd="0" presId="urn:microsoft.com/office/officeart/2005/8/layout/cycle1"/>
    <dgm:cxn modelId="{EB44AB6D-63A0-47C8-A2B7-B77401B85423}" srcId="{8AA01F1B-2DC2-4078-A5D0-B8F8F78DA4B1}" destId="{47CDD1A2-5DD0-433C-B5C8-C7E99DA35733}" srcOrd="6" destOrd="0" parTransId="{BDA89B93-C45F-4554-98C2-CA54DCF60327}" sibTransId="{48B7FE7F-DBFD-4156-9364-9DC84542F157}"/>
    <dgm:cxn modelId="{B00FD6D1-02F8-476F-B691-96FF78C42279}" type="presOf" srcId="{48B7FE7F-DBFD-4156-9364-9DC84542F157}" destId="{E2C2C286-DFB4-47BF-B95A-5839B9D9C966}" srcOrd="0" destOrd="0" presId="urn:microsoft.com/office/officeart/2005/8/layout/cycle1"/>
    <dgm:cxn modelId="{B635680A-9C3B-4CDA-85FC-ACA0E4BBB82A}" type="presParOf" srcId="{D88D3294-2F57-4731-A825-FFDDF749DA00}" destId="{E44E7A84-EA94-4D9C-99BD-A3F029BB325C}" srcOrd="0" destOrd="0" presId="urn:microsoft.com/office/officeart/2005/8/layout/cycle1"/>
    <dgm:cxn modelId="{21B81FBD-B783-4634-96B7-9F15F4E8F214}" type="presParOf" srcId="{D88D3294-2F57-4731-A825-FFDDF749DA00}" destId="{AB219FB3-5C3C-4488-B539-20D640E91A58}" srcOrd="1" destOrd="0" presId="urn:microsoft.com/office/officeart/2005/8/layout/cycle1"/>
    <dgm:cxn modelId="{816468D7-51D2-48E2-AE28-40750D954350}" type="presParOf" srcId="{D88D3294-2F57-4731-A825-FFDDF749DA00}" destId="{19B41B10-045F-45B3-8139-083F437A8C11}" srcOrd="2" destOrd="0" presId="urn:microsoft.com/office/officeart/2005/8/layout/cycle1"/>
    <dgm:cxn modelId="{2A91C282-2AAD-4E08-B50F-F7D8252ADFDA}" type="presParOf" srcId="{D88D3294-2F57-4731-A825-FFDDF749DA00}" destId="{ECBD66A4-9D9C-4900-A78B-768F5C8C0A85}" srcOrd="3" destOrd="0" presId="urn:microsoft.com/office/officeart/2005/8/layout/cycle1"/>
    <dgm:cxn modelId="{C5F1FA6F-B4BA-405D-84C8-2914EBEBBF10}" type="presParOf" srcId="{D88D3294-2F57-4731-A825-FFDDF749DA00}" destId="{F1ECE6E4-1F22-40E9-AFF8-EB92B77EFB08}" srcOrd="4" destOrd="0" presId="urn:microsoft.com/office/officeart/2005/8/layout/cycle1"/>
    <dgm:cxn modelId="{9456B98E-583E-4B40-8393-1A2C54749F4D}" type="presParOf" srcId="{D88D3294-2F57-4731-A825-FFDDF749DA00}" destId="{BC1CB64B-8231-42D4-A71F-D4530173C903}" srcOrd="5" destOrd="0" presId="urn:microsoft.com/office/officeart/2005/8/layout/cycle1"/>
    <dgm:cxn modelId="{4195CE72-7D08-485D-85C1-05A5A3C61A9E}" type="presParOf" srcId="{D88D3294-2F57-4731-A825-FFDDF749DA00}" destId="{047731DB-C8D7-4404-8FC8-1C486635DB9A}" srcOrd="6" destOrd="0" presId="urn:microsoft.com/office/officeart/2005/8/layout/cycle1"/>
    <dgm:cxn modelId="{9E6297DC-FCAF-4DD4-904F-734ADE00308C}" type="presParOf" srcId="{D88D3294-2F57-4731-A825-FFDDF749DA00}" destId="{E8EC54E5-A473-430D-BBA4-39F0FA8313E9}" srcOrd="7" destOrd="0" presId="urn:microsoft.com/office/officeart/2005/8/layout/cycle1"/>
    <dgm:cxn modelId="{99DDB547-60AF-4A4E-AA58-40C8E5113760}" type="presParOf" srcId="{D88D3294-2F57-4731-A825-FFDDF749DA00}" destId="{B76AB237-BB4C-4F07-9925-87A8E30A24D4}" srcOrd="8" destOrd="0" presId="urn:microsoft.com/office/officeart/2005/8/layout/cycle1"/>
    <dgm:cxn modelId="{80332ED3-133A-4E0E-9D31-CFBA0EA09EC6}" type="presParOf" srcId="{D88D3294-2F57-4731-A825-FFDDF749DA00}" destId="{27BB7864-A39B-4277-BEAC-F0A7CBFDF278}" srcOrd="9" destOrd="0" presId="urn:microsoft.com/office/officeart/2005/8/layout/cycle1"/>
    <dgm:cxn modelId="{52DF414D-6BA3-4B77-AC97-C6FAF507C05F}" type="presParOf" srcId="{D88D3294-2F57-4731-A825-FFDDF749DA00}" destId="{317E85D1-F390-4226-BE65-0EEF9C384442}" srcOrd="10" destOrd="0" presId="urn:microsoft.com/office/officeart/2005/8/layout/cycle1"/>
    <dgm:cxn modelId="{FE048A0B-E3D9-47DA-BF11-482AEC586C5F}" type="presParOf" srcId="{D88D3294-2F57-4731-A825-FFDDF749DA00}" destId="{F31BBED2-63C9-405D-8B29-258DF619A91C}" srcOrd="11" destOrd="0" presId="urn:microsoft.com/office/officeart/2005/8/layout/cycle1"/>
    <dgm:cxn modelId="{C5841D9C-C247-4EE9-8AAE-140077ADC589}" type="presParOf" srcId="{D88D3294-2F57-4731-A825-FFDDF749DA00}" destId="{F6DDB0E1-3A36-47D8-B485-F6C9A0723765}" srcOrd="12" destOrd="0" presId="urn:microsoft.com/office/officeart/2005/8/layout/cycle1"/>
    <dgm:cxn modelId="{23750352-BA95-453E-B053-1A7ED0E6A158}" type="presParOf" srcId="{D88D3294-2F57-4731-A825-FFDDF749DA00}" destId="{FFBDA4D0-7CA5-413D-9977-49CB063B32FF}" srcOrd="13" destOrd="0" presId="urn:microsoft.com/office/officeart/2005/8/layout/cycle1"/>
    <dgm:cxn modelId="{17122881-1294-47E9-89B2-F05BF7A30B7E}" type="presParOf" srcId="{D88D3294-2F57-4731-A825-FFDDF749DA00}" destId="{B69C866F-803D-45E3-B929-43F0C5AAF0EA}" srcOrd="14" destOrd="0" presId="urn:microsoft.com/office/officeart/2005/8/layout/cycle1"/>
    <dgm:cxn modelId="{3120E131-20BE-44FD-91A6-88C9C212C2A8}" type="presParOf" srcId="{D88D3294-2F57-4731-A825-FFDDF749DA00}" destId="{44D0ADBB-0262-420B-ACAA-F477E7E4025C}" srcOrd="15" destOrd="0" presId="urn:microsoft.com/office/officeart/2005/8/layout/cycle1"/>
    <dgm:cxn modelId="{D50762F4-7273-4A2C-851F-94FF89FFF09C}" type="presParOf" srcId="{D88D3294-2F57-4731-A825-FFDDF749DA00}" destId="{DD25A75C-BCC2-4ED9-A13F-7549E2255208}" srcOrd="16" destOrd="0" presId="urn:microsoft.com/office/officeart/2005/8/layout/cycle1"/>
    <dgm:cxn modelId="{FA990CDD-FDE1-42FB-94D7-3076BABF5567}" type="presParOf" srcId="{D88D3294-2F57-4731-A825-FFDDF749DA00}" destId="{2937F74C-2922-42CB-9E25-331A60B45553}" srcOrd="17" destOrd="0" presId="urn:microsoft.com/office/officeart/2005/8/layout/cycle1"/>
    <dgm:cxn modelId="{73A6C44D-BCE7-4B76-8CE9-C861F4578AF5}" type="presParOf" srcId="{D88D3294-2F57-4731-A825-FFDDF749DA00}" destId="{28B5BE23-8056-40C6-8CF3-ED53CA64353D}" srcOrd="18" destOrd="0" presId="urn:microsoft.com/office/officeart/2005/8/layout/cycle1"/>
    <dgm:cxn modelId="{6260D3F9-0724-47C2-B69F-013AFFA74CA3}" type="presParOf" srcId="{D88D3294-2F57-4731-A825-FFDDF749DA00}" destId="{EABD98CE-5FC9-41E1-843F-C2157E0CDE44}" srcOrd="19" destOrd="0" presId="urn:microsoft.com/office/officeart/2005/8/layout/cycle1"/>
    <dgm:cxn modelId="{51AE20F9-3F3B-43FB-AB6F-04B8CCE880EC}" type="presParOf" srcId="{D88D3294-2F57-4731-A825-FFDDF749DA00}" destId="{E2C2C286-DFB4-47BF-B95A-5839B9D9C966}" srcOrd="20" destOrd="0" presId="urn:microsoft.com/office/officeart/2005/8/layout/cycle1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sp>
      <p:sp>
        <p:nvSpPr>
          <p:cNvPr id="512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nl-NL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1pPr>
          </a:lstStyle>
          <a:p>
            <a:endParaRPr lang="nl-NL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9900" y="0"/>
            <a:ext cx="3278188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1pPr>
          </a:lstStyle>
          <a:p>
            <a:endParaRPr lang="nl-NL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1pPr>
          </a:lstStyle>
          <a:p>
            <a:endParaRPr lang="nl-NL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9900" y="10156825"/>
            <a:ext cx="3278188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1pPr>
          </a:lstStyle>
          <a:p>
            <a:fld id="{CC62D306-AE3B-425B-8173-3DF9E735FC9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46189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C9C1033-7904-4894-945A-79C631AD999E}" type="slidenum">
              <a:rPr lang="nl-NL"/>
              <a:pPr/>
              <a:t>1</a:t>
            </a:fld>
            <a:endParaRPr lang="nl-NL"/>
          </a:p>
        </p:txBody>
      </p:sp>
      <p:sp>
        <p:nvSpPr>
          <p:cNvPr id="23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31222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3B10427-F58E-4B01-8DDA-B122299635C2}" type="slidenum">
              <a:rPr lang="nl-NL"/>
              <a:pPr/>
              <a:t>10</a:t>
            </a:fld>
            <a:endParaRPr lang="nl-NL"/>
          </a:p>
        </p:txBody>
      </p:sp>
      <p:sp>
        <p:nvSpPr>
          <p:cNvPr id="327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54063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450" y="4714875"/>
            <a:ext cx="5437188" cy="4467225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90001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52FE7F4-6B0E-4EAB-8C8F-47FC05BDD4AB}" type="slidenum">
              <a:rPr lang="nl-NL"/>
              <a:pPr/>
              <a:t>11</a:t>
            </a:fld>
            <a:endParaRPr lang="nl-NL"/>
          </a:p>
        </p:txBody>
      </p:sp>
      <p:sp>
        <p:nvSpPr>
          <p:cNvPr id="337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54063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450" y="4714875"/>
            <a:ext cx="5437188" cy="4467225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53068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FAD0E7A-73C0-41C3-9FEB-5D303141C27A}" type="slidenum">
              <a:rPr lang="nl-NL"/>
              <a:pPr/>
              <a:t>12</a:t>
            </a:fld>
            <a:endParaRPr lang="nl-NL"/>
          </a:p>
        </p:txBody>
      </p:sp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8279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D3C6A21-2333-4846-B614-ECFAC62B2331}" type="slidenum">
              <a:rPr lang="nl-NL"/>
              <a:pPr/>
              <a:t>13</a:t>
            </a:fld>
            <a:endParaRPr lang="nl-NL"/>
          </a:p>
        </p:txBody>
      </p:sp>
      <p:sp>
        <p:nvSpPr>
          <p:cNvPr id="358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54063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450" y="4714875"/>
            <a:ext cx="5437188" cy="4467225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88923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E4A11BA-1A25-489A-ACD2-96CD30EB4558}" type="slidenum">
              <a:rPr lang="nl-NL"/>
              <a:pPr/>
              <a:t>14</a:t>
            </a:fld>
            <a:endParaRPr lang="nl-NL"/>
          </a:p>
        </p:txBody>
      </p:sp>
      <p:sp>
        <p:nvSpPr>
          <p:cNvPr id="368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54063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450" y="4714875"/>
            <a:ext cx="5437188" cy="4467225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80062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4DFB738-6A12-473F-8819-E3B86CEF40AC}" type="slidenum">
              <a:rPr lang="nl-NL"/>
              <a:pPr/>
              <a:t>15</a:t>
            </a:fld>
            <a:endParaRPr lang="nl-NL"/>
          </a:p>
        </p:txBody>
      </p:sp>
      <p:sp>
        <p:nvSpPr>
          <p:cNvPr id="378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28657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61CDD8D-EB27-4C73-8750-2929C17C3E60}" type="slidenum">
              <a:rPr lang="nl-NL"/>
              <a:pPr/>
              <a:t>16</a:t>
            </a:fld>
            <a:endParaRPr lang="nl-NL"/>
          </a:p>
        </p:txBody>
      </p:sp>
      <p:sp>
        <p:nvSpPr>
          <p:cNvPr id="389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54063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450" y="4714875"/>
            <a:ext cx="5437188" cy="4467225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34902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9EF9EE0-381D-4B92-BD0B-C49109B6FF19}" type="slidenum">
              <a:rPr lang="nl-NL"/>
              <a:pPr/>
              <a:t>17</a:t>
            </a:fld>
            <a:endParaRPr lang="nl-NL"/>
          </a:p>
        </p:txBody>
      </p:sp>
      <p:sp>
        <p:nvSpPr>
          <p:cNvPr id="399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54063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450" y="4714875"/>
            <a:ext cx="5437188" cy="4467225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7330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2E84590-D51B-4876-ABEF-D78782880C12}" type="slidenum">
              <a:rPr lang="nl-NL"/>
              <a:pPr/>
              <a:t>2</a:t>
            </a:fld>
            <a:endParaRPr lang="nl-NL"/>
          </a:p>
        </p:txBody>
      </p:sp>
      <p:sp>
        <p:nvSpPr>
          <p:cNvPr id="245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450" y="4776788"/>
            <a:ext cx="5438775" cy="3908425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 hangingPunct="1"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</a:pPr>
            <a:fld id="{A6E35919-AE20-49C7-821C-1A1B6D9A9903}" type="slidenum">
              <a:rPr lang="nl-NL" sz="1200">
                <a:solidFill>
                  <a:srgbClr val="000000"/>
                </a:solidFill>
                <a:latin typeface="Times New Roman" pitchFamily="16" charset="0"/>
                <a:cs typeface="Arial" charset="0"/>
              </a:rPr>
              <a:pPr algn="r" hangingPunct="1">
                <a:lnSpc>
                  <a:spcPct val="100000"/>
                </a:lnSpc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</a:tabLst>
              </a:pPr>
              <a:t>2</a:t>
            </a:fld>
            <a:endParaRPr lang="nl-NL" sz="1200">
              <a:solidFill>
                <a:srgbClr val="000000"/>
              </a:solidFill>
              <a:latin typeface="Times New Roman" pitchFamily="16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3027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AFD6546-FF7D-4A01-8CF2-D607588E209B}" type="slidenum">
              <a:rPr lang="nl-NL"/>
              <a:pPr/>
              <a:t>3</a:t>
            </a:fld>
            <a:endParaRPr lang="nl-NL"/>
          </a:p>
        </p:txBody>
      </p:sp>
      <p:sp>
        <p:nvSpPr>
          <p:cNvPr id="25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32085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B556A74-DD01-4059-9B4B-3FB2D8507E1F}" type="slidenum">
              <a:rPr lang="nl-NL"/>
              <a:pPr/>
              <a:t>4</a:t>
            </a:fld>
            <a:endParaRPr lang="nl-NL"/>
          </a:p>
        </p:txBody>
      </p:sp>
      <p:sp>
        <p:nvSpPr>
          <p:cNvPr id="266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54063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450" y="4714875"/>
            <a:ext cx="5437188" cy="4467225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70228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CC62D306-AE3B-425B-8173-3DF9E735FC91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04513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1EE6DFB-8BB9-450F-BE96-C2E4B489C5A5}" type="slidenum">
              <a:rPr lang="nl-NL"/>
              <a:pPr/>
              <a:t>6</a:t>
            </a:fld>
            <a:endParaRPr lang="nl-NL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54063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450" y="4714875"/>
            <a:ext cx="5437188" cy="4467225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20763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DD70800-7BA4-462C-BDFE-272EF72ACC20}" type="slidenum">
              <a:rPr lang="nl-NL"/>
              <a:pPr/>
              <a:t>7</a:t>
            </a:fld>
            <a:endParaRPr lang="nl-NL"/>
          </a:p>
        </p:txBody>
      </p:sp>
      <p:sp>
        <p:nvSpPr>
          <p:cNvPr id="296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54063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450" y="4714875"/>
            <a:ext cx="5437188" cy="4467225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63675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8C656E1-3ABF-47AC-BFD4-ADB332F33883}" type="slidenum">
              <a:rPr lang="nl-NL"/>
              <a:pPr/>
              <a:t>8</a:t>
            </a:fld>
            <a:endParaRPr lang="nl-NL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54063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450" y="4714875"/>
            <a:ext cx="5437188" cy="4467225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73443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5BCF342-EF98-41B3-8916-78BCE71F081C}" type="slidenum">
              <a:rPr lang="nl-NL"/>
              <a:pPr/>
              <a:t>9</a:t>
            </a:fld>
            <a:endParaRPr lang="nl-NL"/>
          </a:p>
        </p:txBody>
      </p:sp>
      <p:sp>
        <p:nvSpPr>
          <p:cNvPr id="317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54063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450" y="4714875"/>
            <a:ext cx="5437188" cy="4467225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466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BF4BE0F-603F-4C09-A24C-AAC75E70AA5C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4234E37-155E-42BC-A15B-9D2079BAF71A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1604963"/>
            <a:ext cx="2055813" cy="39751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604963"/>
            <a:ext cx="6019800" cy="39751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E9653CA-9ABF-4C37-B182-993F267AA4A8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30300" y="2405063"/>
            <a:ext cx="5824538" cy="164465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idx="10"/>
          </p:nvPr>
        </p:nvSpPr>
        <p:spPr>
          <a:xfrm>
            <a:off x="6445250" y="6042025"/>
            <a:ext cx="511175" cy="363538"/>
          </a:xfrm>
        </p:spPr>
        <p:txBody>
          <a:bodyPr/>
          <a:lstStyle>
            <a:lvl1pPr>
              <a:defRPr/>
            </a:lvl1pPr>
          </a:lstStyle>
          <a:p>
            <a:fld id="{76FDC239-C0A4-48BD-8C5B-73217B42FA36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370A986-36DB-4711-B21B-25B7974156BA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C10768A-8B3A-45D7-8F04-68D88654A6F5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D4216C3-411B-4FD7-81F8-51CFD5B5B0D5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3975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3975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A39B4DB-1EDA-4A51-880C-E1C66D0F2026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23F3F68-7058-4E6A-BC26-713020274FEA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C19129D-69BB-45AD-9827-5885A15BFA1B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15A367E-E105-4822-B4F5-FED2FBD4C834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4D96103-E5FF-412A-AB43-488BB3B23488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63DC37E-4B9A-46F1-9714-C967D124179D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ADB5006-AB25-4755-A85F-6D6F3D8A8FCF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38C19EA-562C-4682-85CA-2867273C30B1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3050"/>
            <a:ext cx="2055813" cy="5307013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3050"/>
            <a:ext cx="6019800" cy="5307013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F32F219-DB23-4410-A6F9-C53EDD34D9EB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D41558C-8DD5-41F3-AECD-518AFA9853E7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FFDDD90-1573-434A-A2BD-3463C13158B5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6FD1A79-C760-4197-831C-7C51234F72B7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2160588"/>
            <a:ext cx="3097213" cy="3879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3859213" y="2160588"/>
            <a:ext cx="3097212" cy="3879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ADB4122-C8A9-4C2A-8A5C-206DA8581CBC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A928A13-587D-4673-BDEE-1DF5DD418C1A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4FFC049-50CA-41BE-B0C2-AD0A5F810DF9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CDBB7FF-7C92-470C-A22C-5DFDFDA07936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A009037-9C0B-4F4C-8AD7-E18170989815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DE95882-812D-4548-9F06-B2026365E9A9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66188CA-9985-4573-A0C8-42C1C2201A5C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EEC57BA-4BAB-4E6D-B983-911CE8531E4E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5370513" y="609600"/>
            <a:ext cx="1585912" cy="5430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4608513" cy="5430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3E3030B-A9FF-4C5E-A01A-0F1B410D34ED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41F938C-9432-4C77-9183-E367252D0865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143AE05-8439-4709-8D36-AF2148776F7B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E1C08D2-49C8-49EC-9CBA-5B147B3256ED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3975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3975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12F5460-CE05-4150-9471-905FDD5C3128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22939EE-6F7C-4663-8F2E-56572F923E0C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3975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3975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7E05217-1BEE-4617-AC0E-6019891EEC8E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1657BFD-0ECD-41D3-B41B-713D18094F1B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D159899-9C4C-4514-BD63-4FDA42B3664F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0B5CF78-3482-4DA9-A02C-3E8509685DFA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1ACCF79-AAC4-4CD2-93DB-6C1BE9D8A860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31CB400-2E86-4E2D-A19F-47E0299FCD82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5813" cy="4970463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4970463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142C3B7-6817-4F58-85E6-1405213C57B8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168C9B0-D793-4E49-8D00-5482F168CDD3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2D2F08E-7C9E-498E-9651-4A3FFC194D70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3092D81-EA68-45D6-BBA8-0E3B850D8E76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05E3603-79EA-46EA-9543-09871C2BA5B7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4F54105-11A0-407B-93B3-F01EF99D119A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5" name="Group 1"/>
          <p:cNvGrpSpPr>
            <a:grpSpLocks/>
          </p:cNvGrpSpPr>
          <p:nvPr/>
        </p:nvGrpSpPr>
        <p:grpSpPr bwMode="auto">
          <a:xfrm>
            <a:off x="-7938" y="-7938"/>
            <a:ext cx="9167813" cy="6872288"/>
            <a:chOff x="-5" y="-5"/>
            <a:chExt cx="5775" cy="4329"/>
          </a:xfrm>
        </p:grpSpPr>
        <p:sp>
          <p:nvSpPr>
            <p:cNvPr id="1026" name="AutoShape 2"/>
            <p:cNvSpPr>
              <a:spLocks noChangeArrowheads="1"/>
            </p:cNvSpPr>
            <p:nvPr/>
          </p:nvSpPr>
          <p:spPr bwMode="auto">
            <a:xfrm>
              <a:off x="-5" y="2528"/>
              <a:ext cx="287" cy="1796"/>
            </a:xfrm>
            <a:custGeom>
              <a:avLst/>
              <a:gdLst>
                <a:gd name="G0" fmla="+- 1270 0 0"/>
                <a:gd name="G1" fmla="+- 7924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rgbClr val="90C226">
                <a:alpha val="84999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027" name="Line 3"/>
            <p:cNvSpPr>
              <a:spLocks noChangeShapeType="1"/>
            </p:cNvSpPr>
            <p:nvPr/>
          </p:nvSpPr>
          <p:spPr bwMode="auto">
            <a:xfrm flipV="1">
              <a:off x="3232" y="2629"/>
              <a:ext cx="2533" cy="1691"/>
            </a:xfrm>
            <a:prstGeom prst="line">
              <a:avLst/>
            </a:prstGeom>
            <a:noFill/>
            <a:ln w="9360" cap="flat">
              <a:solidFill>
                <a:srgbClr val="D9D9D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nl-NL"/>
            </a:p>
          </p:txBody>
        </p:sp>
        <p:sp>
          <p:nvSpPr>
            <p:cNvPr id="1028" name="Line 4"/>
            <p:cNvSpPr>
              <a:spLocks noChangeShapeType="1"/>
            </p:cNvSpPr>
            <p:nvPr/>
          </p:nvSpPr>
          <p:spPr bwMode="auto">
            <a:xfrm>
              <a:off x="4436" y="0"/>
              <a:ext cx="767" cy="4319"/>
            </a:xfrm>
            <a:prstGeom prst="line">
              <a:avLst/>
            </a:prstGeom>
            <a:noFill/>
            <a:ln w="9360" cap="flat">
              <a:solidFill>
                <a:srgbClr val="BFBFB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nl-NL"/>
            </a:p>
          </p:txBody>
        </p:sp>
        <p:sp>
          <p:nvSpPr>
            <p:cNvPr id="1029" name="AutoShape 5"/>
            <p:cNvSpPr>
              <a:spLocks noChangeArrowheads="1"/>
            </p:cNvSpPr>
            <p:nvPr/>
          </p:nvSpPr>
          <p:spPr bwMode="auto">
            <a:xfrm>
              <a:off x="4341" y="0"/>
              <a:ext cx="1429" cy="4324"/>
            </a:xfrm>
            <a:custGeom>
              <a:avLst/>
              <a:gdLst>
                <a:gd name="G0" fmla="+- 6306 0 0"/>
                <a:gd name="G1" fmla="+- 19072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rgbClr val="90C226">
                <a:alpha val="29999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030" name="AutoShape 6"/>
            <p:cNvSpPr>
              <a:spLocks noChangeArrowheads="1"/>
            </p:cNvSpPr>
            <p:nvPr/>
          </p:nvSpPr>
          <p:spPr bwMode="auto">
            <a:xfrm>
              <a:off x="4539" y="-5"/>
              <a:ext cx="1226" cy="4324"/>
            </a:xfrm>
            <a:custGeom>
              <a:avLst/>
              <a:gdLst>
                <a:gd name="G0" fmla="+- 5411 0 0"/>
                <a:gd name="G1" fmla="+- 19072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031" name="AutoShape 7"/>
            <p:cNvSpPr>
              <a:spLocks noChangeArrowheads="1"/>
            </p:cNvSpPr>
            <p:nvPr/>
          </p:nvSpPr>
          <p:spPr bwMode="auto">
            <a:xfrm>
              <a:off x="4182" y="2469"/>
              <a:ext cx="1582" cy="1850"/>
            </a:xfrm>
            <a:custGeom>
              <a:avLst/>
              <a:gdLst>
                <a:gd name="G0" fmla="+- 6981 0 0"/>
                <a:gd name="G1" fmla="+- 8162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rgbClr val="54A021">
                <a:alpha val="71999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032" name="AutoShape 8"/>
            <p:cNvSpPr>
              <a:spLocks noChangeArrowheads="1"/>
            </p:cNvSpPr>
            <p:nvPr/>
          </p:nvSpPr>
          <p:spPr bwMode="auto">
            <a:xfrm>
              <a:off x="4416" y="-5"/>
              <a:ext cx="1349" cy="4324"/>
            </a:xfrm>
            <a:custGeom>
              <a:avLst/>
              <a:gdLst>
                <a:gd name="G0" fmla="+- 5953 0 0"/>
                <a:gd name="G1" fmla="+- 19072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033" name="AutoShape 9"/>
            <p:cNvSpPr>
              <a:spLocks noChangeArrowheads="1"/>
            </p:cNvSpPr>
            <p:nvPr/>
          </p:nvSpPr>
          <p:spPr bwMode="auto">
            <a:xfrm>
              <a:off x="5226" y="-5"/>
              <a:ext cx="539" cy="4324"/>
            </a:xfrm>
            <a:custGeom>
              <a:avLst/>
              <a:gdLst>
                <a:gd name="G0" fmla="+- 2381 0 0"/>
                <a:gd name="G1" fmla="+- 19072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034" name="AutoShape 10"/>
            <p:cNvSpPr>
              <a:spLocks noChangeArrowheads="1"/>
            </p:cNvSpPr>
            <p:nvPr/>
          </p:nvSpPr>
          <p:spPr bwMode="auto">
            <a:xfrm>
              <a:off x="5088" y="-5"/>
              <a:ext cx="671" cy="4324"/>
            </a:xfrm>
            <a:custGeom>
              <a:avLst/>
              <a:gdLst>
                <a:gd name="G0" fmla="+- 2963 0 0"/>
                <a:gd name="G1" fmla="+- 19072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90C226">
                <a:alpha val="64999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035" name="AutoShape 11"/>
            <p:cNvSpPr>
              <a:spLocks noChangeArrowheads="1"/>
            </p:cNvSpPr>
            <p:nvPr/>
          </p:nvSpPr>
          <p:spPr bwMode="auto">
            <a:xfrm>
              <a:off x="5077" y="3083"/>
              <a:ext cx="689" cy="1236"/>
            </a:xfrm>
            <a:custGeom>
              <a:avLst/>
              <a:gdLst>
                <a:gd name="G0" fmla="+- 3043 0 0"/>
                <a:gd name="G1" fmla="+- 5455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rgbClr val="90C226">
                <a:alpha val="79999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nl-NL"/>
            </a:p>
          </p:txBody>
        </p:sp>
      </p:grpSp>
      <p:grpSp>
        <p:nvGrpSpPr>
          <p:cNvPr id="1036" name="Group 12"/>
          <p:cNvGrpSpPr>
            <a:grpSpLocks/>
          </p:cNvGrpSpPr>
          <p:nvPr/>
        </p:nvGrpSpPr>
        <p:grpSpPr bwMode="auto">
          <a:xfrm>
            <a:off x="-7938" y="-7938"/>
            <a:ext cx="9167813" cy="6872288"/>
            <a:chOff x="-5" y="-5"/>
            <a:chExt cx="5775" cy="4329"/>
          </a:xfrm>
        </p:grpSpPr>
        <p:sp>
          <p:nvSpPr>
            <p:cNvPr id="1037" name="Line 13"/>
            <p:cNvSpPr>
              <a:spLocks noChangeShapeType="1"/>
            </p:cNvSpPr>
            <p:nvPr/>
          </p:nvSpPr>
          <p:spPr bwMode="auto">
            <a:xfrm flipV="1">
              <a:off x="3232" y="2629"/>
              <a:ext cx="2533" cy="1691"/>
            </a:xfrm>
            <a:prstGeom prst="line">
              <a:avLst/>
            </a:prstGeom>
            <a:noFill/>
            <a:ln w="9360" cap="flat">
              <a:solidFill>
                <a:srgbClr val="D9D9D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nl-NL"/>
            </a:p>
          </p:txBody>
        </p:sp>
        <p:sp>
          <p:nvSpPr>
            <p:cNvPr id="1038" name="Line 14"/>
            <p:cNvSpPr>
              <a:spLocks noChangeShapeType="1"/>
            </p:cNvSpPr>
            <p:nvPr/>
          </p:nvSpPr>
          <p:spPr bwMode="auto">
            <a:xfrm>
              <a:off x="4436" y="0"/>
              <a:ext cx="767" cy="4319"/>
            </a:xfrm>
            <a:prstGeom prst="line">
              <a:avLst/>
            </a:prstGeom>
            <a:noFill/>
            <a:ln w="9360" cap="flat">
              <a:solidFill>
                <a:srgbClr val="BFBFB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nl-NL"/>
            </a:p>
          </p:txBody>
        </p:sp>
        <p:sp>
          <p:nvSpPr>
            <p:cNvPr id="1039" name="AutoShape 15"/>
            <p:cNvSpPr>
              <a:spLocks noChangeArrowheads="1"/>
            </p:cNvSpPr>
            <p:nvPr/>
          </p:nvSpPr>
          <p:spPr bwMode="auto">
            <a:xfrm>
              <a:off x="4341" y="0"/>
              <a:ext cx="1429" cy="4324"/>
            </a:xfrm>
            <a:custGeom>
              <a:avLst/>
              <a:gdLst>
                <a:gd name="G0" fmla="+- 6306 0 0"/>
                <a:gd name="G1" fmla="+- 19072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rgbClr val="90C226">
                <a:alpha val="29999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040" name="AutoShape 16"/>
            <p:cNvSpPr>
              <a:spLocks noChangeArrowheads="1"/>
            </p:cNvSpPr>
            <p:nvPr/>
          </p:nvSpPr>
          <p:spPr bwMode="auto">
            <a:xfrm>
              <a:off x="4539" y="-5"/>
              <a:ext cx="1226" cy="4324"/>
            </a:xfrm>
            <a:custGeom>
              <a:avLst/>
              <a:gdLst>
                <a:gd name="G0" fmla="+- 5411 0 0"/>
                <a:gd name="G1" fmla="+- 19072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041" name="AutoShape 17"/>
            <p:cNvSpPr>
              <a:spLocks noChangeArrowheads="1"/>
            </p:cNvSpPr>
            <p:nvPr/>
          </p:nvSpPr>
          <p:spPr bwMode="auto">
            <a:xfrm>
              <a:off x="4182" y="2469"/>
              <a:ext cx="1582" cy="1850"/>
            </a:xfrm>
            <a:custGeom>
              <a:avLst/>
              <a:gdLst>
                <a:gd name="G0" fmla="+- 6981 0 0"/>
                <a:gd name="G1" fmla="+- 8162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rgbClr val="54A021">
                <a:alpha val="71999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042" name="AutoShape 18"/>
            <p:cNvSpPr>
              <a:spLocks noChangeArrowheads="1"/>
            </p:cNvSpPr>
            <p:nvPr/>
          </p:nvSpPr>
          <p:spPr bwMode="auto">
            <a:xfrm>
              <a:off x="4416" y="-5"/>
              <a:ext cx="1349" cy="4324"/>
            </a:xfrm>
            <a:custGeom>
              <a:avLst/>
              <a:gdLst>
                <a:gd name="G0" fmla="+- 5953 0 0"/>
                <a:gd name="G1" fmla="+- 19072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043" name="AutoShape 19"/>
            <p:cNvSpPr>
              <a:spLocks noChangeArrowheads="1"/>
            </p:cNvSpPr>
            <p:nvPr/>
          </p:nvSpPr>
          <p:spPr bwMode="auto">
            <a:xfrm>
              <a:off x="5226" y="-5"/>
              <a:ext cx="539" cy="4324"/>
            </a:xfrm>
            <a:custGeom>
              <a:avLst/>
              <a:gdLst>
                <a:gd name="G0" fmla="+- 2381 0 0"/>
                <a:gd name="G1" fmla="+- 19072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044" name="AutoShape 20"/>
            <p:cNvSpPr>
              <a:spLocks noChangeArrowheads="1"/>
            </p:cNvSpPr>
            <p:nvPr/>
          </p:nvSpPr>
          <p:spPr bwMode="auto">
            <a:xfrm>
              <a:off x="5088" y="-5"/>
              <a:ext cx="671" cy="4324"/>
            </a:xfrm>
            <a:custGeom>
              <a:avLst/>
              <a:gdLst>
                <a:gd name="G0" fmla="+- 2963 0 0"/>
                <a:gd name="G1" fmla="+- 19072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90C226">
                <a:alpha val="64999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045" name="AutoShape 21"/>
            <p:cNvSpPr>
              <a:spLocks noChangeArrowheads="1"/>
            </p:cNvSpPr>
            <p:nvPr/>
          </p:nvSpPr>
          <p:spPr bwMode="auto">
            <a:xfrm>
              <a:off x="5077" y="3083"/>
              <a:ext cx="689" cy="1236"/>
            </a:xfrm>
            <a:custGeom>
              <a:avLst/>
              <a:gdLst>
                <a:gd name="G0" fmla="+- 3043 0 0"/>
                <a:gd name="G1" fmla="+- 5455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rgbClr val="90C226">
                <a:alpha val="79999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046" name="AutoShape 22"/>
            <p:cNvSpPr>
              <a:spLocks noChangeArrowheads="1"/>
            </p:cNvSpPr>
            <p:nvPr/>
          </p:nvSpPr>
          <p:spPr bwMode="auto">
            <a:xfrm>
              <a:off x="-5" y="-5"/>
              <a:ext cx="543" cy="3588"/>
            </a:xfrm>
            <a:custGeom>
              <a:avLst/>
              <a:gdLst>
                <a:gd name="G0" fmla="+- 2399 0 0"/>
                <a:gd name="G1" fmla="+- 15826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rgbClr val="90C226">
                <a:alpha val="84999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1047" name="Rectangle 23"/>
          <p:cNvSpPr>
            <a:spLocks noGrp="1" noChangeArrowheads="1"/>
          </p:cNvSpPr>
          <p:nvPr>
            <p:ph type="title"/>
          </p:nvPr>
        </p:nvSpPr>
        <p:spPr bwMode="auto">
          <a:xfrm>
            <a:off x="1130300" y="2405063"/>
            <a:ext cx="5824538" cy="1644650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 om de opmaak van de titeltekst te bewerkenKlik om de stijl te bewerken</a:t>
            </a:r>
          </a:p>
        </p:txBody>
      </p:sp>
      <p:sp>
        <p:nvSpPr>
          <p:cNvPr id="1048" name="Text Box 24"/>
          <p:cNvSpPr txBox="1">
            <a:spLocks noChangeArrowheads="1"/>
          </p:cNvSpPr>
          <p:nvPr/>
        </p:nvSpPr>
        <p:spPr bwMode="auto">
          <a:xfrm>
            <a:off x="5405438" y="6042025"/>
            <a:ext cx="684212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1049" name="Text Box 25"/>
          <p:cNvSpPr txBox="1">
            <a:spLocks noChangeArrowheads="1"/>
          </p:cNvSpPr>
          <p:nvPr/>
        </p:nvSpPr>
        <p:spPr bwMode="auto">
          <a:xfrm>
            <a:off x="609600" y="6042025"/>
            <a:ext cx="4622800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1050" name="Rectangle 26"/>
          <p:cNvSpPr>
            <a:spLocks noGrp="1" noChangeArrowheads="1"/>
          </p:cNvSpPr>
          <p:nvPr>
            <p:ph type="sldNum"/>
          </p:nvPr>
        </p:nvSpPr>
        <p:spPr bwMode="auto">
          <a:xfrm>
            <a:off x="6445250" y="6042025"/>
            <a:ext cx="511175" cy="3635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tabLst>
                <a:tab pos="449263" algn="l"/>
              </a:tabLst>
              <a:defRPr sz="900">
                <a:solidFill>
                  <a:srgbClr val="90C226"/>
                </a:solidFill>
                <a:cs typeface="Arial" charset="0"/>
              </a:defRPr>
            </a:lvl1pPr>
          </a:lstStyle>
          <a:p>
            <a:fld id="{645018A5-6303-4A8B-9C4C-80462FF01EFB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1051" name="Rectangle 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39751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680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 om de opmaak van de overzichtstekst te bewerken</a:t>
            </a:r>
          </a:p>
          <a:p>
            <a:pPr lvl="1"/>
            <a:r>
              <a:rPr lang="en-GB" smtClean="0"/>
              <a:t>Tweede overzichtsniveau</a:t>
            </a:r>
          </a:p>
          <a:p>
            <a:pPr lvl="2"/>
            <a:r>
              <a:rPr lang="en-GB" smtClean="0"/>
              <a:t>Derde overzichtsniveau</a:t>
            </a:r>
          </a:p>
          <a:p>
            <a:pPr lvl="3"/>
            <a:r>
              <a:rPr lang="en-GB" smtClean="0"/>
              <a:t>Vierde overzichtsniveau</a:t>
            </a:r>
          </a:p>
          <a:p>
            <a:pPr lvl="4"/>
            <a:r>
              <a:rPr lang="en-GB" smtClean="0"/>
              <a:t>Vijfde overzichtsniveau</a:t>
            </a:r>
          </a:p>
          <a:p>
            <a:pPr lvl="4"/>
            <a:r>
              <a:rPr lang="en-GB" smtClean="0"/>
              <a:t>Zesde overzichtsniveau</a:t>
            </a:r>
          </a:p>
          <a:p>
            <a:pPr lvl="4"/>
            <a:r>
              <a:rPr lang="en-GB" smtClean="0"/>
              <a:t>Zevende overzichtsniveau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96" r:id="rId12"/>
  </p:sldLayoutIdLst>
  <p:txStyles>
    <p:titleStyle>
      <a:lvl1pPr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Droid Sans Fallback" charset="0"/>
          <a:cs typeface="Droid Sans Fallback" charset="0"/>
        </a:defRPr>
      </a:lvl2pPr>
      <a:lvl3pPr marL="11430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Droid Sans Fallback" charset="0"/>
          <a:cs typeface="Droid Sans Fallback" charset="0"/>
        </a:defRPr>
      </a:lvl3pPr>
      <a:lvl4pPr marL="16002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Droid Sans Fallback" charset="0"/>
          <a:cs typeface="Droid Sans Fallback" charset="0"/>
        </a:defRPr>
      </a:lvl4pPr>
      <a:lvl5pPr marL="20574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Droid Sans Fallback" charset="0"/>
          <a:cs typeface="Droid Sans Fallback" charset="0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Droid Sans Fallback" charset="0"/>
          <a:cs typeface="Droid Sans Fallback" charset="0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Droid Sans Fallback" charset="0"/>
          <a:cs typeface="Droid Sans Fallback" charset="0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Droid Sans Fallback" charset="0"/>
          <a:cs typeface="Droid Sans Fallback" charset="0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Droid Sans Fallback" charset="0"/>
          <a:cs typeface="Droid Sans Fallback" charset="0"/>
        </a:defRPr>
      </a:lvl9pPr>
    </p:titleStyle>
    <p:bodyStyle>
      <a:lvl1pPr marL="342900" indent="-342900" algn="l" defTabSz="449263" rtl="0" fontAlgn="base" hangingPunct="0">
        <a:lnSpc>
          <a:spcPct val="97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404040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404040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404040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404040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9" name="Group 1"/>
          <p:cNvGrpSpPr>
            <a:grpSpLocks/>
          </p:cNvGrpSpPr>
          <p:nvPr/>
        </p:nvGrpSpPr>
        <p:grpSpPr bwMode="auto">
          <a:xfrm>
            <a:off x="-7938" y="-7938"/>
            <a:ext cx="9167813" cy="6872288"/>
            <a:chOff x="-5" y="-5"/>
            <a:chExt cx="5775" cy="4329"/>
          </a:xfrm>
        </p:grpSpPr>
        <p:sp>
          <p:nvSpPr>
            <p:cNvPr id="2050" name="AutoShape 2"/>
            <p:cNvSpPr>
              <a:spLocks noChangeArrowheads="1"/>
            </p:cNvSpPr>
            <p:nvPr/>
          </p:nvSpPr>
          <p:spPr bwMode="auto">
            <a:xfrm>
              <a:off x="-5" y="2528"/>
              <a:ext cx="287" cy="1796"/>
            </a:xfrm>
            <a:custGeom>
              <a:avLst/>
              <a:gdLst>
                <a:gd name="G0" fmla="+- 1270 0 0"/>
                <a:gd name="G1" fmla="+- 7924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rgbClr val="90C226">
                <a:alpha val="84999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2051" name="Line 3"/>
            <p:cNvSpPr>
              <a:spLocks noChangeShapeType="1"/>
            </p:cNvSpPr>
            <p:nvPr/>
          </p:nvSpPr>
          <p:spPr bwMode="auto">
            <a:xfrm flipV="1">
              <a:off x="3232" y="2629"/>
              <a:ext cx="2533" cy="1691"/>
            </a:xfrm>
            <a:prstGeom prst="line">
              <a:avLst/>
            </a:prstGeom>
            <a:noFill/>
            <a:ln w="9360" cap="flat">
              <a:solidFill>
                <a:srgbClr val="D9D9D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nl-NL"/>
            </a:p>
          </p:txBody>
        </p:sp>
        <p:sp>
          <p:nvSpPr>
            <p:cNvPr id="2052" name="Line 4"/>
            <p:cNvSpPr>
              <a:spLocks noChangeShapeType="1"/>
            </p:cNvSpPr>
            <p:nvPr/>
          </p:nvSpPr>
          <p:spPr bwMode="auto">
            <a:xfrm>
              <a:off x="4436" y="0"/>
              <a:ext cx="767" cy="4319"/>
            </a:xfrm>
            <a:prstGeom prst="line">
              <a:avLst/>
            </a:prstGeom>
            <a:noFill/>
            <a:ln w="9360" cap="flat">
              <a:solidFill>
                <a:srgbClr val="BFBFB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nl-NL"/>
            </a:p>
          </p:txBody>
        </p:sp>
        <p:sp>
          <p:nvSpPr>
            <p:cNvPr id="2053" name="AutoShape 5"/>
            <p:cNvSpPr>
              <a:spLocks noChangeArrowheads="1"/>
            </p:cNvSpPr>
            <p:nvPr/>
          </p:nvSpPr>
          <p:spPr bwMode="auto">
            <a:xfrm>
              <a:off x="4341" y="0"/>
              <a:ext cx="1429" cy="4324"/>
            </a:xfrm>
            <a:custGeom>
              <a:avLst/>
              <a:gdLst>
                <a:gd name="G0" fmla="+- 6306 0 0"/>
                <a:gd name="G1" fmla="+- 19072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rgbClr val="90C226">
                <a:alpha val="29999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2054" name="AutoShape 6"/>
            <p:cNvSpPr>
              <a:spLocks noChangeArrowheads="1"/>
            </p:cNvSpPr>
            <p:nvPr/>
          </p:nvSpPr>
          <p:spPr bwMode="auto">
            <a:xfrm>
              <a:off x="4539" y="-5"/>
              <a:ext cx="1226" cy="4324"/>
            </a:xfrm>
            <a:custGeom>
              <a:avLst/>
              <a:gdLst>
                <a:gd name="G0" fmla="+- 5411 0 0"/>
                <a:gd name="G1" fmla="+- 19072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2055" name="AutoShape 7"/>
            <p:cNvSpPr>
              <a:spLocks noChangeArrowheads="1"/>
            </p:cNvSpPr>
            <p:nvPr/>
          </p:nvSpPr>
          <p:spPr bwMode="auto">
            <a:xfrm>
              <a:off x="4182" y="2469"/>
              <a:ext cx="1582" cy="1850"/>
            </a:xfrm>
            <a:custGeom>
              <a:avLst/>
              <a:gdLst>
                <a:gd name="G0" fmla="+- 6981 0 0"/>
                <a:gd name="G1" fmla="+- 8162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rgbClr val="54A021">
                <a:alpha val="71999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2056" name="AutoShape 8"/>
            <p:cNvSpPr>
              <a:spLocks noChangeArrowheads="1"/>
            </p:cNvSpPr>
            <p:nvPr/>
          </p:nvSpPr>
          <p:spPr bwMode="auto">
            <a:xfrm>
              <a:off x="4416" y="-5"/>
              <a:ext cx="1349" cy="4324"/>
            </a:xfrm>
            <a:custGeom>
              <a:avLst/>
              <a:gdLst>
                <a:gd name="G0" fmla="+- 5953 0 0"/>
                <a:gd name="G1" fmla="+- 19072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2057" name="AutoShape 9"/>
            <p:cNvSpPr>
              <a:spLocks noChangeArrowheads="1"/>
            </p:cNvSpPr>
            <p:nvPr/>
          </p:nvSpPr>
          <p:spPr bwMode="auto">
            <a:xfrm>
              <a:off x="5226" y="-5"/>
              <a:ext cx="539" cy="4324"/>
            </a:xfrm>
            <a:custGeom>
              <a:avLst/>
              <a:gdLst>
                <a:gd name="G0" fmla="+- 2381 0 0"/>
                <a:gd name="G1" fmla="+- 19072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2058" name="AutoShape 10"/>
            <p:cNvSpPr>
              <a:spLocks noChangeArrowheads="1"/>
            </p:cNvSpPr>
            <p:nvPr/>
          </p:nvSpPr>
          <p:spPr bwMode="auto">
            <a:xfrm>
              <a:off x="5088" y="-5"/>
              <a:ext cx="671" cy="4324"/>
            </a:xfrm>
            <a:custGeom>
              <a:avLst/>
              <a:gdLst>
                <a:gd name="G0" fmla="+- 2963 0 0"/>
                <a:gd name="G1" fmla="+- 19072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90C226">
                <a:alpha val="64999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2059" name="AutoShape 11"/>
            <p:cNvSpPr>
              <a:spLocks noChangeArrowheads="1"/>
            </p:cNvSpPr>
            <p:nvPr/>
          </p:nvSpPr>
          <p:spPr bwMode="auto">
            <a:xfrm>
              <a:off x="5077" y="3083"/>
              <a:ext cx="689" cy="1236"/>
            </a:xfrm>
            <a:custGeom>
              <a:avLst/>
              <a:gdLst>
                <a:gd name="G0" fmla="+- 3043 0 0"/>
                <a:gd name="G1" fmla="+- 5455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rgbClr val="90C226">
                <a:alpha val="79999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405438" y="6042025"/>
            <a:ext cx="684212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609600" y="6042025"/>
            <a:ext cx="4622800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sldNum"/>
          </p:nvPr>
        </p:nvSpPr>
        <p:spPr bwMode="auto">
          <a:xfrm>
            <a:off x="6445250" y="6042025"/>
            <a:ext cx="511175" cy="3635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tabLst>
                <a:tab pos="449263" algn="l"/>
              </a:tabLst>
              <a:defRPr sz="900">
                <a:solidFill>
                  <a:srgbClr val="90C226"/>
                </a:solidFill>
                <a:cs typeface="Arial" charset="0"/>
              </a:defRPr>
            </a:lvl1pPr>
          </a:lstStyle>
          <a:p>
            <a:fld id="{12DA21EA-A7B0-432C-BC10-B139FB7996C9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2063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3050"/>
            <a:ext cx="8228013" cy="1143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 om de opmaak van de titeltekst te bewerken</a:t>
            </a:r>
          </a:p>
        </p:txBody>
      </p:sp>
      <p:sp>
        <p:nvSpPr>
          <p:cNvPr id="2064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39751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680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 om de opmaak van de overzichtstekst te bewerken</a:t>
            </a:r>
          </a:p>
          <a:p>
            <a:pPr lvl="1"/>
            <a:r>
              <a:rPr lang="en-GB" smtClean="0"/>
              <a:t>Tweede overzichtsniveau</a:t>
            </a:r>
          </a:p>
          <a:p>
            <a:pPr lvl="2"/>
            <a:r>
              <a:rPr lang="en-GB" smtClean="0"/>
              <a:t>Derde overzichtsniveau</a:t>
            </a:r>
          </a:p>
          <a:p>
            <a:pPr lvl="3"/>
            <a:r>
              <a:rPr lang="en-GB" smtClean="0"/>
              <a:t>Vierde overzichtsniveau</a:t>
            </a:r>
          </a:p>
          <a:p>
            <a:pPr lvl="4"/>
            <a:r>
              <a:rPr lang="en-GB" smtClean="0"/>
              <a:t>Vijfde overzichtsniveau</a:t>
            </a:r>
          </a:p>
          <a:p>
            <a:pPr lvl="4"/>
            <a:r>
              <a:rPr lang="en-GB" smtClean="0"/>
              <a:t>Zesde overzichtsniveau</a:t>
            </a:r>
          </a:p>
          <a:p>
            <a:pPr lvl="4"/>
            <a:r>
              <a:rPr lang="en-GB" smtClean="0"/>
              <a:t>Zevende overzichtsniveau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Droid Sans Fallback" charset="0"/>
          <a:cs typeface="Droid Sans Fallback" charset="0"/>
        </a:defRPr>
      </a:lvl2pPr>
      <a:lvl3pPr marL="11430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Droid Sans Fallback" charset="0"/>
          <a:cs typeface="Droid Sans Fallback" charset="0"/>
        </a:defRPr>
      </a:lvl3pPr>
      <a:lvl4pPr marL="16002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Droid Sans Fallback" charset="0"/>
          <a:cs typeface="Droid Sans Fallback" charset="0"/>
        </a:defRPr>
      </a:lvl4pPr>
      <a:lvl5pPr marL="20574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Droid Sans Fallback" charset="0"/>
          <a:cs typeface="Droid Sans Fallback" charset="0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Droid Sans Fallback" charset="0"/>
          <a:cs typeface="Droid Sans Fallback" charset="0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Droid Sans Fallback" charset="0"/>
          <a:cs typeface="Droid Sans Fallback" charset="0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Droid Sans Fallback" charset="0"/>
          <a:cs typeface="Droid Sans Fallback" charset="0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Droid Sans Fallback" charset="0"/>
          <a:cs typeface="Droid Sans Fallback" charset="0"/>
        </a:defRPr>
      </a:lvl9pPr>
    </p:titleStyle>
    <p:bodyStyle>
      <a:lvl1pPr marL="342900" indent="-342900" algn="l" defTabSz="449263" rtl="0" fontAlgn="base" hangingPunct="0">
        <a:lnSpc>
          <a:spcPct val="97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404040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404040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404040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404040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3" name="Group 1"/>
          <p:cNvGrpSpPr>
            <a:grpSpLocks/>
          </p:cNvGrpSpPr>
          <p:nvPr/>
        </p:nvGrpSpPr>
        <p:grpSpPr bwMode="auto">
          <a:xfrm>
            <a:off x="-7938" y="-7938"/>
            <a:ext cx="9167813" cy="6872288"/>
            <a:chOff x="-5" y="-5"/>
            <a:chExt cx="5775" cy="4329"/>
          </a:xfrm>
        </p:grpSpPr>
        <p:sp>
          <p:nvSpPr>
            <p:cNvPr id="3074" name="AutoShape 2"/>
            <p:cNvSpPr>
              <a:spLocks noChangeArrowheads="1"/>
            </p:cNvSpPr>
            <p:nvPr/>
          </p:nvSpPr>
          <p:spPr bwMode="auto">
            <a:xfrm>
              <a:off x="-5" y="2528"/>
              <a:ext cx="287" cy="1796"/>
            </a:xfrm>
            <a:custGeom>
              <a:avLst/>
              <a:gdLst>
                <a:gd name="G0" fmla="+- 1270 0 0"/>
                <a:gd name="G1" fmla="+- 7924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rgbClr val="90C226">
                <a:alpha val="84999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3075" name="Line 3"/>
            <p:cNvSpPr>
              <a:spLocks noChangeShapeType="1"/>
            </p:cNvSpPr>
            <p:nvPr/>
          </p:nvSpPr>
          <p:spPr bwMode="auto">
            <a:xfrm flipV="1">
              <a:off x="3232" y="2629"/>
              <a:ext cx="2533" cy="1691"/>
            </a:xfrm>
            <a:prstGeom prst="line">
              <a:avLst/>
            </a:prstGeom>
            <a:noFill/>
            <a:ln w="9360" cap="flat">
              <a:solidFill>
                <a:srgbClr val="D9D9D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nl-NL"/>
            </a:p>
          </p:txBody>
        </p:sp>
        <p:sp>
          <p:nvSpPr>
            <p:cNvPr id="3076" name="Line 4"/>
            <p:cNvSpPr>
              <a:spLocks noChangeShapeType="1"/>
            </p:cNvSpPr>
            <p:nvPr/>
          </p:nvSpPr>
          <p:spPr bwMode="auto">
            <a:xfrm>
              <a:off x="4436" y="0"/>
              <a:ext cx="767" cy="4319"/>
            </a:xfrm>
            <a:prstGeom prst="line">
              <a:avLst/>
            </a:prstGeom>
            <a:noFill/>
            <a:ln w="9360" cap="flat">
              <a:solidFill>
                <a:srgbClr val="BFBFB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nl-NL"/>
            </a:p>
          </p:txBody>
        </p:sp>
        <p:sp>
          <p:nvSpPr>
            <p:cNvPr id="3077" name="AutoShape 5"/>
            <p:cNvSpPr>
              <a:spLocks noChangeArrowheads="1"/>
            </p:cNvSpPr>
            <p:nvPr/>
          </p:nvSpPr>
          <p:spPr bwMode="auto">
            <a:xfrm>
              <a:off x="4341" y="0"/>
              <a:ext cx="1429" cy="4324"/>
            </a:xfrm>
            <a:custGeom>
              <a:avLst/>
              <a:gdLst>
                <a:gd name="G0" fmla="+- 6306 0 0"/>
                <a:gd name="G1" fmla="+- 19072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rgbClr val="90C226">
                <a:alpha val="29999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3078" name="AutoShape 6"/>
            <p:cNvSpPr>
              <a:spLocks noChangeArrowheads="1"/>
            </p:cNvSpPr>
            <p:nvPr/>
          </p:nvSpPr>
          <p:spPr bwMode="auto">
            <a:xfrm>
              <a:off x="4539" y="-5"/>
              <a:ext cx="1226" cy="4324"/>
            </a:xfrm>
            <a:custGeom>
              <a:avLst/>
              <a:gdLst>
                <a:gd name="G0" fmla="+- 5411 0 0"/>
                <a:gd name="G1" fmla="+- 19072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3079" name="AutoShape 7"/>
            <p:cNvSpPr>
              <a:spLocks noChangeArrowheads="1"/>
            </p:cNvSpPr>
            <p:nvPr/>
          </p:nvSpPr>
          <p:spPr bwMode="auto">
            <a:xfrm>
              <a:off x="4182" y="2469"/>
              <a:ext cx="1582" cy="1850"/>
            </a:xfrm>
            <a:custGeom>
              <a:avLst/>
              <a:gdLst>
                <a:gd name="G0" fmla="+- 6981 0 0"/>
                <a:gd name="G1" fmla="+- 8162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rgbClr val="54A021">
                <a:alpha val="71999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3080" name="AutoShape 8"/>
            <p:cNvSpPr>
              <a:spLocks noChangeArrowheads="1"/>
            </p:cNvSpPr>
            <p:nvPr/>
          </p:nvSpPr>
          <p:spPr bwMode="auto">
            <a:xfrm>
              <a:off x="4416" y="-5"/>
              <a:ext cx="1349" cy="4324"/>
            </a:xfrm>
            <a:custGeom>
              <a:avLst/>
              <a:gdLst>
                <a:gd name="G0" fmla="+- 5953 0 0"/>
                <a:gd name="G1" fmla="+- 19072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3081" name="AutoShape 9"/>
            <p:cNvSpPr>
              <a:spLocks noChangeArrowheads="1"/>
            </p:cNvSpPr>
            <p:nvPr/>
          </p:nvSpPr>
          <p:spPr bwMode="auto">
            <a:xfrm>
              <a:off x="5226" y="-5"/>
              <a:ext cx="539" cy="4324"/>
            </a:xfrm>
            <a:custGeom>
              <a:avLst/>
              <a:gdLst>
                <a:gd name="G0" fmla="+- 2381 0 0"/>
                <a:gd name="G1" fmla="+- 19072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3082" name="AutoShape 10"/>
            <p:cNvSpPr>
              <a:spLocks noChangeArrowheads="1"/>
            </p:cNvSpPr>
            <p:nvPr/>
          </p:nvSpPr>
          <p:spPr bwMode="auto">
            <a:xfrm>
              <a:off x="5088" y="-5"/>
              <a:ext cx="671" cy="4324"/>
            </a:xfrm>
            <a:custGeom>
              <a:avLst/>
              <a:gdLst>
                <a:gd name="G0" fmla="+- 2963 0 0"/>
                <a:gd name="G1" fmla="+- 19072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90C226">
                <a:alpha val="64999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3083" name="AutoShape 11"/>
            <p:cNvSpPr>
              <a:spLocks noChangeArrowheads="1"/>
            </p:cNvSpPr>
            <p:nvPr/>
          </p:nvSpPr>
          <p:spPr bwMode="auto">
            <a:xfrm>
              <a:off x="5077" y="3083"/>
              <a:ext cx="689" cy="1236"/>
            </a:xfrm>
            <a:custGeom>
              <a:avLst/>
              <a:gdLst>
                <a:gd name="G0" fmla="+- 3043 0 0"/>
                <a:gd name="G1" fmla="+- 5455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rgbClr val="90C226">
                <a:alpha val="79999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3084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609600"/>
            <a:ext cx="6346825" cy="1319213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 om de opmaak van de titeltekst te bewerkenKlik om de stijl te bewerken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2160588"/>
            <a:ext cx="6346825" cy="3879850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 om de opmaak van de overzichtstekst te bewerken</a:t>
            </a:r>
          </a:p>
          <a:p>
            <a:pPr lvl="1"/>
            <a:r>
              <a:rPr lang="en-GB" smtClean="0"/>
              <a:t>Tweede overzichtsniveau</a:t>
            </a:r>
          </a:p>
          <a:p>
            <a:pPr lvl="2"/>
            <a:r>
              <a:rPr lang="en-GB" smtClean="0"/>
              <a:t>Derde overzichtsniveau</a:t>
            </a:r>
          </a:p>
          <a:p>
            <a:pPr lvl="3"/>
            <a:r>
              <a:rPr lang="en-GB" smtClean="0"/>
              <a:t>Vierde overzichtsniveau</a:t>
            </a:r>
          </a:p>
          <a:p>
            <a:pPr lvl="4"/>
            <a:r>
              <a:rPr lang="en-GB" smtClean="0"/>
              <a:t>Vijfde overzichtsniveau</a:t>
            </a:r>
          </a:p>
          <a:p>
            <a:pPr lvl="4"/>
            <a:r>
              <a:rPr lang="en-GB" smtClean="0"/>
              <a:t>Zesde overzichtsniveau</a:t>
            </a:r>
          </a:p>
          <a:p>
            <a:pPr lvl="0"/>
            <a:r>
              <a:rPr lang="en-GB" smtClean="0"/>
              <a:t>Zevende overzichtsniveauKlik om de modelstijlen te bewerken</a:t>
            </a:r>
          </a:p>
          <a:p>
            <a:pPr lvl="1"/>
            <a:r>
              <a:rPr lang="en-GB" smtClean="0"/>
              <a:t>Tweede niveau</a:t>
            </a:r>
          </a:p>
          <a:p>
            <a:pPr lvl="2"/>
            <a:r>
              <a:rPr lang="en-GB" smtClean="0"/>
              <a:t>Derde niveau</a:t>
            </a:r>
          </a:p>
          <a:p>
            <a:pPr lvl="3"/>
            <a:r>
              <a:rPr lang="en-GB" smtClean="0"/>
              <a:t>Vierde niveau</a:t>
            </a:r>
          </a:p>
          <a:p>
            <a:pPr lvl="4"/>
            <a:r>
              <a:rPr lang="en-GB" smtClean="0"/>
              <a:t>Vijfde niveau</a:t>
            </a: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5405438" y="6042025"/>
            <a:ext cx="684212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609600" y="6042025"/>
            <a:ext cx="4622800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sldNum"/>
          </p:nvPr>
        </p:nvSpPr>
        <p:spPr bwMode="auto">
          <a:xfrm>
            <a:off x="6445250" y="6042025"/>
            <a:ext cx="511175" cy="3635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tabLst>
                <a:tab pos="449263" algn="l"/>
              </a:tabLst>
              <a:defRPr sz="900">
                <a:solidFill>
                  <a:srgbClr val="90C226"/>
                </a:solidFill>
                <a:cs typeface="Arial" charset="0"/>
              </a:defRPr>
            </a:lvl1pPr>
          </a:lstStyle>
          <a:p>
            <a:fld id="{D060FA22-B5F3-48B5-BFE0-26154BA3BF3C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Droid Sans Fallback" charset="0"/>
          <a:cs typeface="Droid Sans Fallback" charset="0"/>
        </a:defRPr>
      </a:lvl2pPr>
      <a:lvl3pPr marL="11430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Droid Sans Fallback" charset="0"/>
          <a:cs typeface="Droid Sans Fallback" charset="0"/>
        </a:defRPr>
      </a:lvl3pPr>
      <a:lvl4pPr marL="16002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Droid Sans Fallback" charset="0"/>
          <a:cs typeface="Droid Sans Fallback" charset="0"/>
        </a:defRPr>
      </a:lvl4pPr>
      <a:lvl5pPr marL="20574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Droid Sans Fallback" charset="0"/>
          <a:cs typeface="Droid Sans Fallback" charset="0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Droid Sans Fallback" charset="0"/>
          <a:cs typeface="Droid Sans Fallback" charset="0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Droid Sans Fallback" charset="0"/>
          <a:cs typeface="Droid Sans Fallback" charset="0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Droid Sans Fallback" charset="0"/>
          <a:cs typeface="Droid Sans Fallback" charset="0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Droid Sans Fallback" charset="0"/>
          <a:cs typeface="Droid Sans Fallback" charset="0"/>
        </a:defRPr>
      </a:lvl9pPr>
    </p:titleStyle>
    <p:bodyStyle>
      <a:lvl1pPr marL="342900" indent="-342900" algn="l" defTabSz="449263" rtl="0" fontAlgn="base" hangingPunct="0">
        <a:lnSpc>
          <a:spcPct val="97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404040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404040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404040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404040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7" name="Group 1"/>
          <p:cNvGrpSpPr>
            <a:grpSpLocks/>
          </p:cNvGrpSpPr>
          <p:nvPr/>
        </p:nvGrpSpPr>
        <p:grpSpPr bwMode="auto">
          <a:xfrm>
            <a:off x="-7938" y="-7938"/>
            <a:ext cx="9167813" cy="6872288"/>
            <a:chOff x="-5" y="-5"/>
            <a:chExt cx="5775" cy="4329"/>
          </a:xfrm>
        </p:grpSpPr>
        <p:sp>
          <p:nvSpPr>
            <p:cNvPr id="4098" name="AutoShape 2"/>
            <p:cNvSpPr>
              <a:spLocks noChangeArrowheads="1"/>
            </p:cNvSpPr>
            <p:nvPr/>
          </p:nvSpPr>
          <p:spPr bwMode="auto">
            <a:xfrm>
              <a:off x="-5" y="2528"/>
              <a:ext cx="287" cy="1796"/>
            </a:xfrm>
            <a:custGeom>
              <a:avLst/>
              <a:gdLst>
                <a:gd name="G0" fmla="+- 1270 0 0"/>
                <a:gd name="G1" fmla="+- 7924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rgbClr val="90C226">
                <a:alpha val="84999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4099" name="Line 3"/>
            <p:cNvSpPr>
              <a:spLocks noChangeShapeType="1"/>
            </p:cNvSpPr>
            <p:nvPr/>
          </p:nvSpPr>
          <p:spPr bwMode="auto">
            <a:xfrm flipV="1">
              <a:off x="3232" y="2629"/>
              <a:ext cx="2533" cy="1691"/>
            </a:xfrm>
            <a:prstGeom prst="line">
              <a:avLst/>
            </a:prstGeom>
            <a:noFill/>
            <a:ln w="9360" cap="flat">
              <a:solidFill>
                <a:srgbClr val="D9D9D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nl-NL"/>
            </a:p>
          </p:txBody>
        </p:sp>
        <p:sp>
          <p:nvSpPr>
            <p:cNvPr id="4100" name="Line 4"/>
            <p:cNvSpPr>
              <a:spLocks noChangeShapeType="1"/>
            </p:cNvSpPr>
            <p:nvPr/>
          </p:nvSpPr>
          <p:spPr bwMode="auto">
            <a:xfrm>
              <a:off x="4436" y="0"/>
              <a:ext cx="767" cy="4319"/>
            </a:xfrm>
            <a:prstGeom prst="line">
              <a:avLst/>
            </a:prstGeom>
            <a:noFill/>
            <a:ln w="9360" cap="flat">
              <a:solidFill>
                <a:srgbClr val="BFBFB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nl-NL"/>
            </a:p>
          </p:txBody>
        </p:sp>
        <p:sp>
          <p:nvSpPr>
            <p:cNvPr id="4101" name="AutoShape 5"/>
            <p:cNvSpPr>
              <a:spLocks noChangeArrowheads="1"/>
            </p:cNvSpPr>
            <p:nvPr/>
          </p:nvSpPr>
          <p:spPr bwMode="auto">
            <a:xfrm>
              <a:off x="4341" y="0"/>
              <a:ext cx="1429" cy="4324"/>
            </a:xfrm>
            <a:custGeom>
              <a:avLst/>
              <a:gdLst>
                <a:gd name="G0" fmla="+- 6306 0 0"/>
                <a:gd name="G1" fmla="+- 19072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rgbClr val="90C226">
                <a:alpha val="29999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4102" name="AutoShape 6"/>
            <p:cNvSpPr>
              <a:spLocks noChangeArrowheads="1"/>
            </p:cNvSpPr>
            <p:nvPr/>
          </p:nvSpPr>
          <p:spPr bwMode="auto">
            <a:xfrm>
              <a:off x="4539" y="-5"/>
              <a:ext cx="1226" cy="4324"/>
            </a:xfrm>
            <a:custGeom>
              <a:avLst/>
              <a:gdLst>
                <a:gd name="G0" fmla="+- 5411 0 0"/>
                <a:gd name="G1" fmla="+- 19072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4103" name="AutoShape 7"/>
            <p:cNvSpPr>
              <a:spLocks noChangeArrowheads="1"/>
            </p:cNvSpPr>
            <p:nvPr/>
          </p:nvSpPr>
          <p:spPr bwMode="auto">
            <a:xfrm>
              <a:off x="4182" y="2469"/>
              <a:ext cx="1582" cy="1850"/>
            </a:xfrm>
            <a:custGeom>
              <a:avLst/>
              <a:gdLst>
                <a:gd name="G0" fmla="+- 6981 0 0"/>
                <a:gd name="G1" fmla="+- 8162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rgbClr val="54A021">
                <a:alpha val="71999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4104" name="AutoShape 8"/>
            <p:cNvSpPr>
              <a:spLocks noChangeArrowheads="1"/>
            </p:cNvSpPr>
            <p:nvPr/>
          </p:nvSpPr>
          <p:spPr bwMode="auto">
            <a:xfrm>
              <a:off x="4416" y="-5"/>
              <a:ext cx="1349" cy="4324"/>
            </a:xfrm>
            <a:custGeom>
              <a:avLst/>
              <a:gdLst>
                <a:gd name="G0" fmla="+- 5953 0 0"/>
                <a:gd name="G1" fmla="+- 19072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4105" name="AutoShape 9"/>
            <p:cNvSpPr>
              <a:spLocks noChangeArrowheads="1"/>
            </p:cNvSpPr>
            <p:nvPr/>
          </p:nvSpPr>
          <p:spPr bwMode="auto">
            <a:xfrm>
              <a:off x="5226" y="-5"/>
              <a:ext cx="539" cy="4324"/>
            </a:xfrm>
            <a:custGeom>
              <a:avLst/>
              <a:gdLst>
                <a:gd name="G0" fmla="+- 2381 0 0"/>
                <a:gd name="G1" fmla="+- 19072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4106" name="AutoShape 10"/>
            <p:cNvSpPr>
              <a:spLocks noChangeArrowheads="1"/>
            </p:cNvSpPr>
            <p:nvPr/>
          </p:nvSpPr>
          <p:spPr bwMode="auto">
            <a:xfrm>
              <a:off x="5088" y="-5"/>
              <a:ext cx="671" cy="4324"/>
            </a:xfrm>
            <a:custGeom>
              <a:avLst/>
              <a:gdLst>
                <a:gd name="G0" fmla="+- 2963 0 0"/>
                <a:gd name="G1" fmla="+- 19072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90C226">
                <a:alpha val="64999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4107" name="AutoShape 11"/>
            <p:cNvSpPr>
              <a:spLocks noChangeArrowheads="1"/>
            </p:cNvSpPr>
            <p:nvPr/>
          </p:nvSpPr>
          <p:spPr bwMode="auto">
            <a:xfrm>
              <a:off x="5077" y="3083"/>
              <a:ext cx="689" cy="1236"/>
            </a:xfrm>
            <a:custGeom>
              <a:avLst/>
              <a:gdLst>
                <a:gd name="G0" fmla="+- 3043 0 0"/>
                <a:gd name="G1" fmla="+- 5455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rgbClr val="90C226">
                <a:alpha val="79999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410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609600"/>
            <a:ext cx="6345238" cy="1319213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 om de opmaak van de titeltekst te bewerkenKlik om de stijl te bewerken</a:t>
            </a: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5405438" y="6042025"/>
            <a:ext cx="684212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609600" y="6042025"/>
            <a:ext cx="4622800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sldNum"/>
          </p:nvPr>
        </p:nvSpPr>
        <p:spPr bwMode="auto">
          <a:xfrm>
            <a:off x="6445250" y="6042025"/>
            <a:ext cx="511175" cy="3635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tabLst>
                <a:tab pos="449263" algn="l"/>
              </a:tabLst>
              <a:defRPr sz="900">
                <a:solidFill>
                  <a:srgbClr val="90C226"/>
                </a:solidFill>
                <a:cs typeface="Arial" charset="0"/>
              </a:defRPr>
            </a:lvl1pPr>
          </a:lstStyle>
          <a:p>
            <a:fld id="{A2362455-0BD2-4908-8BA9-1F9182025B3A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39751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680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 om de opmaak van de overzichtstekst te bewerken</a:t>
            </a:r>
          </a:p>
          <a:p>
            <a:pPr lvl="1"/>
            <a:r>
              <a:rPr lang="en-GB" smtClean="0"/>
              <a:t>Tweede overzichtsniveau</a:t>
            </a:r>
          </a:p>
          <a:p>
            <a:pPr lvl="2"/>
            <a:r>
              <a:rPr lang="en-GB" smtClean="0"/>
              <a:t>Derde overzichtsniveau</a:t>
            </a:r>
          </a:p>
          <a:p>
            <a:pPr lvl="3"/>
            <a:r>
              <a:rPr lang="en-GB" smtClean="0"/>
              <a:t>Vierde overzichtsniveau</a:t>
            </a:r>
          </a:p>
          <a:p>
            <a:pPr lvl="4"/>
            <a:r>
              <a:rPr lang="en-GB" smtClean="0"/>
              <a:t>Vijfde overzichtsniveau</a:t>
            </a:r>
          </a:p>
          <a:p>
            <a:pPr lvl="4"/>
            <a:r>
              <a:rPr lang="en-GB" smtClean="0"/>
              <a:t>Zesde overzichtsniveau</a:t>
            </a:r>
          </a:p>
          <a:p>
            <a:pPr lvl="4"/>
            <a:r>
              <a:rPr lang="en-GB" smtClean="0"/>
              <a:t>Zevende overzichtsniveau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Droid Sans Fallback" charset="0"/>
          <a:cs typeface="Droid Sans Fallback" charset="0"/>
        </a:defRPr>
      </a:lvl2pPr>
      <a:lvl3pPr marL="11430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Droid Sans Fallback" charset="0"/>
          <a:cs typeface="Droid Sans Fallback" charset="0"/>
        </a:defRPr>
      </a:lvl3pPr>
      <a:lvl4pPr marL="16002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Droid Sans Fallback" charset="0"/>
          <a:cs typeface="Droid Sans Fallback" charset="0"/>
        </a:defRPr>
      </a:lvl4pPr>
      <a:lvl5pPr marL="20574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Droid Sans Fallback" charset="0"/>
          <a:cs typeface="Droid Sans Fallback" charset="0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Droid Sans Fallback" charset="0"/>
          <a:cs typeface="Droid Sans Fallback" charset="0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Droid Sans Fallback" charset="0"/>
          <a:cs typeface="Droid Sans Fallback" charset="0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Droid Sans Fallback" charset="0"/>
          <a:cs typeface="Droid Sans Fallback" charset="0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Droid Sans Fallback" charset="0"/>
          <a:cs typeface="Droid Sans Fallback" charset="0"/>
        </a:defRPr>
      </a:lvl9pPr>
    </p:titleStyle>
    <p:bodyStyle>
      <a:lvl1pPr marL="342900" indent="-342900" algn="l" defTabSz="449263" rtl="0" fontAlgn="base" hangingPunct="0">
        <a:lnSpc>
          <a:spcPct val="97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404040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404040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404040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404040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aaos.nl/index.ph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aaos.nl/index.php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aaos.nl/index.php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aaos.nl/index.php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aaos.nl/index.php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aaos.nl/index.php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hyperlink" Target="http://aaos.nl/index.php" TargetMode="External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aaos.nl/index.php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5.xml"/><Relationship Id="rId4" Type="http://schemas.openxmlformats.org/officeDocument/2006/relationships/hyperlink" Target="http://aaos.nl/index.php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Relationship Id="rId4" Type="http://schemas.openxmlformats.org/officeDocument/2006/relationships/hyperlink" Target="http://aaos.nl/index.php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aaos.nl/index.ph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aaos.nl/index.php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hyperlink" Target="http://aaos.nl/index.php" TargetMode="Externa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Relationship Id="rId4" Type="http://schemas.openxmlformats.org/officeDocument/2006/relationships/hyperlink" Target="http://aaos.nl/index.php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aaos.nl/index.php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aaos.nl/index.php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aaos.nl/index.php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1773238"/>
            <a:ext cx="6418263" cy="2278062"/>
          </a:xfrm>
          <a:ln/>
        </p:spPr>
        <p:txBody>
          <a:bodyPr/>
          <a:lstStyle/>
          <a:p>
            <a:pPr algn="ctr" hangingPunct="1"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 sz="5400">
                <a:solidFill>
                  <a:srgbClr val="90C226"/>
                </a:solidFill>
                <a:latin typeface="Trebuchet MS" charset="0"/>
              </a:rPr>
              <a:t>De rode draad in opleiden binnen AAOS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130300" y="4051300"/>
            <a:ext cx="5827713" cy="1096963"/>
          </a:xfrm>
          <a:ln/>
        </p:spPr>
        <p:txBody>
          <a:bodyPr lIns="91440" tIns="45720" rIns="91440" bIns="45720"/>
          <a:lstStyle/>
          <a:p>
            <a:pPr marL="0" indent="0" algn="ctr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</a:tabLst>
            </a:pPr>
            <a:r>
              <a:rPr lang="nl-NL">
                <a:solidFill>
                  <a:srgbClr val="808080"/>
                </a:solidFill>
              </a:rPr>
              <a:t/>
            </a:r>
            <a:br>
              <a:rPr lang="nl-NL">
                <a:solidFill>
                  <a:srgbClr val="808080"/>
                </a:solidFill>
              </a:rPr>
            </a:br>
            <a:r>
              <a:rPr lang="nl-NL" b="1">
                <a:solidFill>
                  <a:srgbClr val="808080"/>
                </a:solidFill>
              </a:rPr>
              <a:t>Grondig doorlopen van een leerproces, </a:t>
            </a:r>
            <a:endParaRPr lang="nl-NL" b="1" smtClean="0">
              <a:solidFill>
                <a:srgbClr val="808080"/>
              </a:solidFill>
            </a:endParaRPr>
          </a:p>
          <a:p>
            <a:pPr marL="0" indent="0" algn="ctr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</a:tabLst>
            </a:pPr>
            <a:r>
              <a:rPr lang="nl-NL" b="1" smtClean="0">
                <a:solidFill>
                  <a:srgbClr val="808080"/>
                </a:solidFill>
              </a:rPr>
              <a:t>hoe </a:t>
            </a:r>
            <a:r>
              <a:rPr lang="nl-NL" b="1">
                <a:solidFill>
                  <a:srgbClr val="808080"/>
                </a:solidFill>
              </a:rPr>
              <a:t>gaat dat?</a:t>
            </a:r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7596336" y="55563"/>
            <a:ext cx="1750864" cy="1462087"/>
          </a:xfrm>
          <a:custGeom>
            <a:avLst/>
            <a:gdLst>
              <a:gd name="G0" fmla="*/ 5759 1 2"/>
              <a:gd name="G1" fmla="*/ 4062 1 2"/>
              <a:gd name="G2" fmla="+- 4062 0 0"/>
              <a:gd name="G3" fmla="+- 5759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>
                <a:moveTo>
                  <a:pt x="0" y="0"/>
                </a:moveTo>
                <a:lnTo>
                  <a:pt x="5759" y="0"/>
                </a:lnTo>
                <a:lnTo>
                  <a:pt x="5759" y="4062"/>
                </a:lnTo>
                <a:lnTo>
                  <a:pt x="0" y="4062"/>
                </a:lnTo>
                <a:close/>
              </a:path>
            </a:pathLst>
          </a:custGeom>
          <a:noFill/>
          <a:ln w="9360" cap="flat">
            <a:noFill/>
            <a:miter lim="800000"/>
            <a:headEnd/>
            <a:tailEnd/>
          </a:ln>
          <a:effectLst/>
        </p:spPr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b="1" u="sng" dirty="0">
                <a:solidFill>
                  <a:srgbClr val="99CA3C"/>
                </a:solidFill>
                <a:ea typeface="Droid Sans Fallback" charset="0"/>
                <a:cs typeface="Droid Sans Fallback" charset="0"/>
                <a:hlinkClick r:id="rId3"/>
              </a:rPr>
              <a:t>AAOS</a:t>
            </a: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/>
            </a:r>
            <a:br>
              <a:rPr lang="nl-NL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</a:br>
            <a:r>
              <a:rPr lang="nl-NL" dirty="0" err="1" smtClean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Almeerse</a:t>
            </a:r>
            <a:endParaRPr lang="nl-NL" dirty="0" smtClean="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dirty="0" smtClean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Academische </a:t>
            </a: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dirty="0" smtClean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Opleidingsschool</a:t>
            </a:r>
            <a:endParaRPr lang="nl-NL" dirty="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609600"/>
            <a:ext cx="6348413" cy="1320800"/>
          </a:xfrm>
          <a:ln/>
        </p:spPr>
        <p:txBody>
          <a:bodyPr/>
          <a:lstStyle/>
          <a:p>
            <a:pPr hangingPunct="1"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>
                <a:solidFill>
                  <a:srgbClr val="90C226"/>
                </a:solidFill>
                <a:latin typeface="Trebuchet MS" charset="0"/>
              </a:rPr>
              <a:t>Inhoud portfolio</a:t>
            </a: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609600" y="1368425"/>
            <a:ext cx="6348413" cy="4025900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8013" indent="-608013" hangingPunct="1">
              <a:lnSpc>
                <a:spcPct val="60000"/>
              </a:lnSpc>
              <a:spcBef>
                <a:spcPts val="1000"/>
              </a:spcBef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endParaRPr lang="nl-NL" sz="1200">
              <a:solidFill>
                <a:srgbClr val="404040"/>
              </a:solidFill>
              <a:latin typeface="Trebuchet MS" charset="0"/>
              <a:ea typeface="Droid Sans Fallback" charset="0"/>
              <a:cs typeface="Droid Sans Fallback" charset="0"/>
            </a:endParaRPr>
          </a:p>
          <a:p>
            <a:pPr marL="608013" indent="-608013" hangingPunct="1">
              <a:lnSpc>
                <a:spcPct val="60000"/>
              </a:lnSpc>
              <a:spcBef>
                <a:spcPts val="1000"/>
              </a:spcBef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 sz="120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Het (eventueel digitale) portfolio bestaat uit twee mappen:</a:t>
            </a:r>
          </a:p>
          <a:p>
            <a:pPr marL="608013" indent="-608013" hangingPunct="1">
              <a:lnSpc>
                <a:spcPct val="60000"/>
              </a:lnSpc>
              <a:spcBef>
                <a:spcPts val="1000"/>
              </a:spcBef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endParaRPr lang="nl-NL" sz="1200">
              <a:solidFill>
                <a:srgbClr val="404040"/>
              </a:solidFill>
              <a:latin typeface="Trebuchet MS" charset="0"/>
              <a:ea typeface="Droid Sans Fallback" charset="0"/>
              <a:cs typeface="Droid Sans Fallback" charset="0"/>
            </a:endParaRPr>
          </a:p>
          <a:p>
            <a:pPr marL="608013" indent="-608013" hangingPunct="1">
              <a:lnSpc>
                <a:spcPct val="60000"/>
              </a:lnSpc>
              <a:spcBef>
                <a:spcPts val="1000"/>
              </a:spcBef>
              <a:buClr>
                <a:srgbClr val="90C226"/>
              </a:buClr>
              <a:buSzPct val="45000"/>
              <a:buFont typeface="StarSymbol" charset="0"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 sz="120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In de map </a:t>
            </a:r>
            <a:r>
              <a:rPr lang="nl-NL" sz="1200" i="1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Competenties/ontwikkeling</a:t>
            </a:r>
          </a:p>
          <a:p>
            <a:pPr marL="990600" lvl="1" indent="-644525" hangingPunct="1">
              <a:lnSpc>
                <a:spcPct val="6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pitchFamily="16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 sz="110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Het startdocument (ontwikkelingsprofiel, POP en PAP)</a:t>
            </a:r>
          </a:p>
          <a:p>
            <a:pPr marL="990600" lvl="1" indent="-644525" hangingPunct="1">
              <a:lnSpc>
                <a:spcPct val="6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pitchFamily="16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 sz="110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De logboeken met reflecties</a:t>
            </a:r>
          </a:p>
          <a:p>
            <a:pPr marL="990600" lvl="1" indent="-644525" hangingPunct="1">
              <a:lnSpc>
                <a:spcPct val="6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pitchFamily="16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 sz="110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3X ontwikkelingsprofiel met verantwoording</a:t>
            </a:r>
          </a:p>
          <a:p>
            <a:pPr marL="990600" lvl="1" indent="-644525" hangingPunct="1">
              <a:lnSpc>
                <a:spcPct val="6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pitchFamily="16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 sz="110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3X kort verslag van het portfoliogesprek met leerpunten </a:t>
            </a:r>
          </a:p>
          <a:p>
            <a:pPr marL="990600" lvl="1" indent="-644525" hangingPunct="1">
              <a:lnSpc>
                <a:spcPct val="6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pitchFamily="16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 sz="110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Zelfevaluatie stage</a:t>
            </a:r>
          </a:p>
          <a:p>
            <a:pPr marL="990600" lvl="1" indent="-644525" hangingPunct="1">
              <a:lnSpc>
                <a:spcPct val="6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pitchFamily="16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 sz="110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Zelfbeoordeling stage</a:t>
            </a:r>
          </a:p>
          <a:p>
            <a:pPr marL="990600" indent="-644525">
              <a:lnSpc>
                <a:spcPct val="100000"/>
              </a:lnSpc>
              <a:spcBef>
                <a:spcPts val="1000"/>
              </a:spcBef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endParaRPr lang="nl-NL" sz="1100">
              <a:solidFill>
                <a:srgbClr val="404040"/>
              </a:solidFill>
              <a:latin typeface="Trebuchet MS" charset="0"/>
              <a:ea typeface="Droid Sans Fallback" charset="0"/>
              <a:cs typeface="Droid Sans Fallback" charset="0"/>
            </a:endParaRPr>
          </a:p>
          <a:p>
            <a:pPr marL="608013" indent="-608013" hangingPunct="1">
              <a:lnSpc>
                <a:spcPct val="6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pitchFamily="16" charset="2"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 sz="120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In de map </a:t>
            </a:r>
            <a:r>
              <a:rPr lang="nl-NL" sz="1200" i="1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Producten:</a:t>
            </a:r>
          </a:p>
          <a:p>
            <a:pPr marL="990600" lvl="1" indent="-644525" hangingPunct="1">
              <a:lnSpc>
                <a:spcPct val="6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pitchFamily="16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 sz="110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1X presentatie van de prestatie op werkplaats</a:t>
            </a:r>
          </a:p>
          <a:p>
            <a:pPr marL="990600" lvl="1" indent="-644525" hangingPunct="1">
              <a:lnSpc>
                <a:spcPct val="6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pitchFamily="16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 sz="110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Intervisieverslagen</a:t>
            </a:r>
          </a:p>
          <a:p>
            <a:pPr marL="990600" lvl="1" indent="-644525" hangingPunct="1">
              <a:lnSpc>
                <a:spcPct val="6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pitchFamily="16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 sz="110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Allerlei bewust gekozen producten en verslagen </a:t>
            </a:r>
          </a:p>
          <a:p>
            <a:pPr marL="990600" lvl="1" indent="-644525" hangingPunct="1">
              <a:lnSpc>
                <a:spcPct val="6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pitchFamily="16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 sz="110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Een verrassingspakket: andere producten en beelden waar je trots op bent</a:t>
            </a:r>
            <a:br>
              <a:rPr lang="nl-NL" sz="110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</a:br>
            <a:endParaRPr lang="nl-NL" sz="1100">
              <a:solidFill>
                <a:srgbClr val="404040"/>
              </a:solidFill>
              <a:latin typeface="Trebuchet MS" charset="0"/>
              <a:ea typeface="Droid Sans Fallback" charset="0"/>
              <a:cs typeface="Droid Sans Fallback" charset="0"/>
            </a:endParaRPr>
          </a:p>
          <a:p>
            <a:pPr marL="608013" indent="-608013">
              <a:lnSpc>
                <a:spcPct val="100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endParaRPr lang="nl-NL" sz="1100">
              <a:solidFill>
                <a:srgbClr val="404040"/>
              </a:solidFill>
              <a:latin typeface="Trebuchet MS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7596336" y="22697"/>
            <a:ext cx="1750864" cy="1462087"/>
          </a:xfrm>
          <a:custGeom>
            <a:avLst/>
            <a:gdLst>
              <a:gd name="G0" fmla="*/ 5759 1 2"/>
              <a:gd name="G1" fmla="*/ 4062 1 2"/>
              <a:gd name="G2" fmla="+- 4062 0 0"/>
              <a:gd name="G3" fmla="+- 5759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>
                <a:moveTo>
                  <a:pt x="0" y="0"/>
                </a:moveTo>
                <a:lnTo>
                  <a:pt x="5759" y="0"/>
                </a:lnTo>
                <a:lnTo>
                  <a:pt x="5759" y="4062"/>
                </a:lnTo>
                <a:lnTo>
                  <a:pt x="0" y="4062"/>
                </a:lnTo>
                <a:close/>
              </a:path>
            </a:pathLst>
          </a:custGeom>
          <a:noFill/>
          <a:ln w="9360" cap="flat">
            <a:noFill/>
            <a:miter lim="800000"/>
            <a:headEnd/>
            <a:tailEnd/>
          </a:ln>
          <a:effectLst/>
        </p:spPr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b="1" u="sng" dirty="0">
                <a:solidFill>
                  <a:srgbClr val="99CA3C"/>
                </a:solidFill>
                <a:ea typeface="Droid Sans Fallback" charset="0"/>
                <a:cs typeface="Droid Sans Fallback" charset="0"/>
                <a:hlinkClick r:id="rId3"/>
              </a:rPr>
              <a:t>AAOS</a:t>
            </a: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/>
            </a:r>
            <a:br>
              <a:rPr lang="nl-NL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</a:br>
            <a:r>
              <a:rPr lang="nl-NL" dirty="0" err="1" smtClean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Almeerse</a:t>
            </a:r>
            <a:endParaRPr lang="nl-NL" dirty="0" smtClean="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dirty="0" smtClean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Academische </a:t>
            </a: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dirty="0" smtClean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Opleidingsschool</a:t>
            </a:r>
            <a:endParaRPr lang="nl-NL" dirty="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30300" y="2405063"/>
            <a:ext cx="5827713" cy="1646237"/>
          </a:xfrm>
          <a:ln/>
        </p:spPr>
        <p:txBody>
          <a:bodyPr/>
          <a:lstStyle/>
          <a:p>
            <a:pPr hangingPunct="1"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</a:tabLst>
            </a:pPr>
            <a:r>
              <a:rPr lang="nl-NL" sz="5400">
                <a:solidFill>
                  <a:srgbClr val="90C226"/>
                </a:solidFill>
                <a:latin typeface="Trebuchet MS" charset="0"/>
              </a:rPr>
              <a:t>Het portfoliogesprek</a:t>
            </a: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7596336" y="55563"/>
            <a:ext cx="1750864" cy="1462087"/>
          </a:xfrm>
          <a:custGeom>
            <a:avLst/>
            <a:gdLst>
              <a:gd name="G0" fmla="*/ 5759 1 2"/>
              <a:gd name="G1" fmla="*/ 4062 1 2"/>
              <a:gd name="G2" fmla="+- 4062 0 0"/>
              <a:gd name="G3" fmla="+- 5759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>
                <a:moveTo>
                  <a:pt x="0" y="0"/>
                </a:moveTo>
                <a:lnTo>
                  <a:pt x="5759" y="0"/>
                </a:lnTo>
                <a:lnTo>
                  <a:pt x="5759" y="4062"/>
                </a:lnTo>
                <a:lnTo>
                  <a:pt x="0" y="4062"/>
                </a:lnTo>
                <a:close/>
              </a:path>
            </a:pathLst>
          </a:custGeom>
          <a:noFill/>
          <a:ln w="9360" cap="flat">
            <a:noFill/>
            <a:miter lim="800000"/>
            <a:headEnd/>
            <a:tailEnd/>
          </a:ln>
          <a:effectLst/>
        </p:spPr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b="1" u="sng" dirty="0">
                <a:solidFill>
                  <a:srgbClr val="99CA3C"/>
                </a:solidFill>
                <a:ea typeface="Droid Sans Fallback" charset="0"/>
                <a:cs typeface="Droid Sans Fallback" charset="0"/>
                <a:hlinkClick r:id="rId3"/>
              </a:rPr>
              <a:t>AAOS</a:t>
            </a: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/>
            </a:r>
            <a:br>
              <a:rPr lang="nl-NL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</a:br>
            <a:r>
              <a:rPr lang="nl-NL" dirty="0" err="1" smtClean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Almeerse</a:t>
            </a:r>
            <a:endParaRPr lang="nl-NL" dirty="0" smtClean="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dirty="0" smtClean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Academische </a:t>
            </a: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dirty="0" smtClean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Opleidingsschool</a:t>
            </a:r>
            <a:endParaRPr lang="nl-NL" dirty="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609600"/>
            <a:ext cx="6348413" cy="1320800"/>
          </a:xfrm>
          <a:ln/>
        </p:spPr>
        <p:txBody>
          <a:bodyPr/>
          <a:lstStyle/>
          <a:p>
            <a:pPr hangingPunct="1"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>
                <a:solidFill>
                  <a:srgbClr val="90C226"/>
                </a:solidFill>
                <a:latin typeface="Trebuchet MS" charset="0"/>
              </a:rPr>
              <a:t>Werkwijze portfolio + gesprek</a:t>
            </a: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609600" y="2160588"/>
            <a:ext cx="6348413" cy="3881437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pitchFamily="16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 sz="2000" dirty="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Ik maak in een presentatie zichtbaar wat ik kan, weet, graag doe, belangrijk vind, wat ik geleerd heb in de afgelopen periode, </a:t>
            </a: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pitchFamily="16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 sz="2000" dirty="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Ik maak de tussenbalans op: wat heb ik bereikt?, wat moet ik nog leren? </a:t>
            </a: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pitchFamily="16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 sz="2000" dirty="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Ik laat ook anderen naar mij kijken. Ik vraag anderen om een oordeel.</a:t>
            </a: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pitchFamily="16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 sz="2000" dirty="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Ik vergelijk hun oordeel met mijn </a:t>
            </a:r>
            <a:r>
              <a:rPr lang="nl-NL" sz="2000" dirty="0" err="1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gezichtpunten</a:t>
            </a:r>
            <a:r>
              <a:rPr lang="nl-NL" sz="2000" dirty="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.</a:t>
            </a: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pitchFamily="16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 sz="2000" dirty="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Ik formuleer leerpunten en vertaal die naar concrete acties. </a:t>
            </a: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7596336" y="55563"/>
            <a:ext cx="1750864" cy="1462087"/>
          </a:xfrm>
          <a:custGeom>
            <a:avLst/>
            <a:gdLst>
              <a:gd name="G0" fmla="*/ 5759 1 2"/>
              <a:gd name="G1" fmla="*/ 4062 1 2"/>
              <a:gd name="G2" fmla="+- 4062 0 0"/>
              <a:gd name="G3" fmla="+- 5759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>
                <a:moveTo>
                  <a:pt x="0" y="0"/>
                </a:moveTo>
                <a:lnTo>
                  <a:pt x="5759" y="0"/>
                </a:lnTo>
                <a:lnTo>
                  <a:pt x="5759" y="4062"/>
                </a:lnTo>
                <a:lnTo>
                  <a:pt x="0" y="4062"/>
                </a:lnTo>
                <a:close/>
              </a:path>
            </a:pathLst>
          </a:custGeom>
          <a:noFill/>
          <a:ln w="9360" cap="flat">
            <a:noFill/>
            <a:miter lim="800000"/>
            <a:headEnd/>
            <a:tailEnd/>
          </a:ln>
          <a:effectLst/>
        </p:spPr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b="1" u="sng" dirty="0">
                <a:solidFill>
                  <a:srgbClr val="99CA3C"/>
                </a:solidFill>
                <a:ea typeface="Droid Sans Fallback" charset="0"/>
                <a:cs typeface="Droid Sans Fallback" charset="0"/>
                <a:hlinkClick r:id="rId3"/>
              </a:rPr>
              <a:t>AAOS</a:t>
            </a: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/>
            </a:r>
            <a:br>
              <a:rPr lang="nl-NL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</a:br>
            <a:r>
              <a:rPr lang="nl-NL" dirty="0" err="1" smtClean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Almeerse</a:t>
            </a:r>
            <a:endParaRPr lang="nl-NL" dirty="0" smtClean="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dirty="0" smtClean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Academische </a:t>
            </a: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dirty="0" smtClean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Opleidingsschool</a:t>
            </a:r>
            <a:endParaRPr lang="nl-NL" dirty="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Effect">
                      <p:stCondLst>
                        <p:cond delay="indefinite"/>
                      </p:stCondLst>
                      <p:childTnLst>
                        <p:par>
                          <p:cTn id="8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Effect">
                      <p:stCondLst>
                        <p:cond delay="indefinite"/>
                      </p:stCondLst>
                      <p:childTnLst>
                        <p:par>
                          <p:cTn id="12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Effect">
                      <p:stCondLst>
                        <p:cond delay="indefinite"/>
                      </p:stCondLst>
                      <p:childTnLst>
                        <p:par>
                          <p:cTn id="20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609600"/>
            <a:ext cx="6348413" cy="1320800"/>
          </a:xfrm>
          <a:ln/>
        </p:spPr>
        <p:txBody>
          <a:bodyPr/>
          <a:lstStyle/>
          <a:p>
            <a:pPr hangingPunct="1"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 sz="3500">
                <a:solidFill>
                  <a:srgbClr val="90C226"/>
                </a:solidFill>
                <a:latin typeface="Trebuchet MS" charset="0"/>
              </a:rPr>
              <a:t>Voorbereiding op het portfoliogesprek</a:t>
            </a:r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609600" y="1837655"/>
            <a:ext cx="6348413" cy="4111625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pitchFamily="16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 sz="2000" dirty="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Je maakt in de week voorafgaand aan het portfoliogesprek jouw portfolio in orde. </a:t>
            </a: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pitchFamily="16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 sz="2000" dirty="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Belangrijkste onderdeel is het ontwikkelingsprofiel met de verantwoording als een soort zelfbeoordeling.</a:t>
            </a: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pitchFamily="16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 sz="2000" dirty="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De leer- en werkmeester (en instituutsopleider) bestuderen het portfolio, vooral het ontwikkelingsprofiel met de daarbij geschreven verantwoording en beoordeling. Ze stellen vragen op.</a:t>
            </a: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pitchFamily="16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 sz="2000" dirty="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De leer- en werkmeester vullen vooraf of tijdens het gesprek het beoordelingsblad van hun student in.</a:t>
            </a: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7596336" y="55563"/>
            <a:ext cx="1750864" cy="1462087"/>
          </a:xfrm>
          <a:custGeom>
            <a:avLst/>
            <a:gdLst>
              <a:gd name="G0" fmla="*/ 5759 1 2"/>
              <a:gd name="G1" fmla="*/ 4062 1 2"/>
              <a:gd name="G2" fmla="+- 4062 0 0"/>
              <a:gd name="G3" fmla="+- 5759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>
                <a:moveTo>
                  <a:pt x="0" y="0"/>
                </a:moveTo>
                <a:lnTo>
                  <a:pt x="5759" y="0"/>
                </a:lnTo>
                <a:lnTo>
                  <a:pt x="5759" y="4062"/>
                </a:lnTo>
                <a:lnTo>
                  <a:pt x="0" y="4062"/>
                </a:lnTo>
                <a:close/>
              </a:path>
            </a:pathLst>
          </a:custGeom>
          <a:noFill/>
          <a:ln w="9360" cap="flat">
            <a:noFill/>
            <a:miter lim="800000"/>
            <a:headEnd/>
            <a:tailEnd/>
          </a:ln>
          <a:effectLst/>
        </p:spPr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b="1" u="sng" dirty="0">
                <a:solidFill>
                  <a:srgbClr val="99CA3C"/>
                </a:solidFill>
                <a:ea typeface="Droid Sans Fallback" charset="0"/>
                <a:cs typeface="Droid Sans Fallback" charset="0"/>
                <a:hlinkClick r:id="rId3"/>
              </a:rPr>
              <a:t>AAOS</a:t>
            </a: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/>
            </a:r>
            <a:br>
              <a:rPr lang="nl-NL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</a:br>
            <a:r>
              <a:rPr lang="nl-NL" dirty="0" err="1" smtClean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Almeerse</a:t>
            </a:r>
            <a:endParaRPr lang="nl-NL" dirty="0" smtClean="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dirty="0" smtClean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Academische </a:t>
            </a: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dirty="0" smtClean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Opleidingsschool</a:t>
            </a:r>
            <a:endParaRPr lang="nl-NL" dirty="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Effect">
                      <p:stCondLst>
                        <p:cond delay="indefinite"/>
                      </p:stCondLst>
                      <p:childTnLst>
                        <p:par>
                          <p:cTn id="8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Effect">
                      <p:stCondLst>
                        <p:cond delay="indefinite"/>
                      </p:stCondLst>
                      <p:childTnLst>
                        <p:par>
                          <p:cTn id="12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30300" y="2405063"/>
            <a:ext cx="5827713" cy="1646237"/>
          </a:xfrm>
          <a:ln/>
        </p:spPr>
        <p:txBody>
          <a:bodyPr/>
          <a:lstStyle/>
          <a:p>
            <a:pPr hangingPunct="1"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</a:tabLst>
            </a:pPr>
            <a:r>
              <a:rPr lang="nl-NL" sz="4400">
                <a:solidFill>
                  <a:srgbClr val="90C226"/>
                </a:solidFill>
                <a:latin typeface="Trebuchet MS" charset="0"/>
              </a:rPr>
              <a:t>Waarom zit het leerproces zo in elkaar?</a:t>
            </a: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7596336" y="55563"/>
            <a:ext cx="1750864" cy="1462087"/>
          </a:xfrm>
          <a:custGeom>
            <a:avLst/>
            <a:gdLst>
              <a:gd name="G0" fmla="*/ 5759 1 2"/>
              <a:gd name="G1" fmla="*/ 4062 1 2"/>
              <a:gd name="G2" fmla="+- 4062 0 0"/>
              <a:gd name="G3" fmla="+- 5759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>
                <a:moveTo>
                  <a:pt x="0" y="0"/>
                </a:moveTo>
                <a:lnTo>
                  <a:pt x="5759" y="0"/>
                </a:lnTo>
                <a:lnTo>
                  <a:pt x="5759" y="4062"/>
                </a:lnTo>
                <a:lnTo>
                  <a:pt x="0" y="4062"/>
                </a:lnTo>
                <a:close/>
              </a:path>
            </a:pathLst>
          </a:custGeom>
          <a:noFill/>
          <a:ln w="9360" cap="flat">
            <a:noFill/>
            <a:miter lim="800000"/>
            <a:headEnd/>
            <a:tailEnd/>
          </a:ln>
          <a:effectLst/>
        </p:spPr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b="1" u="sng" dirty="0">
                <a:solidFill>
                  <a:srgbClr val="99CA3C"/>
                </a:solidFill>
                <a:ea typeface="Droid Sans Fallback" charset="0"/>
                <a:cs typeface="Droid Sans Fallback" charset="0"/>
                <a:hlinkClick r:id="rId3"/>
              </a:rPr>
              <a:t>AAOS</a:t>
            </a: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/>
            </a:r>
            <a:br>
              <a:rPr lang="nl-NL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</a:br>
            <a:r>
              <a:rPr lang="nl-NL" dirty="0" err="1" smtClean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Almeerse</a:t>
            </a:r>
            <a:endParaRPr lang="nl-NL" dirty="0" smtClean="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dirty="0" smtClean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Academische </a:t>
            </a: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dirty="0" smtClean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Opleidingsschool</a:t>
            </a:r>
            <a:endParaRPr lang="nl-NL" dirty="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11300" y="1187450"/>
            <a:ext cx="4645025" cy="4275138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</p:pic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1554163" y="4808538"/>
          <a:ext cx="6119812" cy="1077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3" r:id="rId5" imgW="6119640" imgH="1078200" progId="">
                  <p:embed/>
                </p:oleObj>
              </mc:Choice>
              <mc:Fallback>
                <p:oleObj r:id="rId5" imgW="6119640" imgH="107820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4163" y="4808538"/>
                        <a:ext cx="6119812" cy="1077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7596336" y="55563"/>
            <a:ext cx="1750864" cy="1462087"/>
          </a:xfrm>
          <a:custGeom>
            <a:avLst/>
            <a:gdLst>
              <a:gd name="G0" fmla="*/ 5759 1 2"/>
              <a:gd name="G1" fmla="*/ 4062 1 2"/>
              <a:gd name="G2" fmla="+- 4062 0 0"/>
              <a:gd name="G3" fmla="+- 5759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>
                <a:moveTo>
                  <a:pt x="0" y="0"/>
                </a:moveTo>
                <a:lnTo>
                  <a:pt x="5759" y="0"/>
                </a:lnTo>
                <a:lnTo>
                  <a:pt x="5759" y="4062"/>
                </a:lnTo>
                <a:lnTo>
                  <a:pt x="0" y="4062"/>
                </a:lnTo>
                <a:close/>
              </a:path>
            </a:pathLst>
          </a:custGeom>
          <a:noFill/>
          <a:ln w="9360" cap="flat">
            <a:noFill/>
            <a:miter lim="800000"/>
            <a:headEnd/>
            <a:tailEnd/>
          </a:ln>
          <a:effectLst/>
        </p:spPr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b="1" u="sng" dirty="0">
                <a:solidFill>
                  <a:srgbClr val="99CA3C"/>
                </a:solidFill>
                <a:ea typeface="Droid Sans Fallback" charset="0"/>
                <a:cs typeface="Droid Sans Fallback" charset="0"/>
                <a:hlinkClick r:id="rId7"/>
              </a:rPr>
              <a:t>AAOS</a:t>
            </a: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/>
            </a:r>
            <a:br>
              <a:rPr lang="nl-NL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</a:br>
            <a:r>
              <a:rPr lang="nl-NL" dirty="0" err="1" smtClean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Almeerse</a:t>
            </a:r>
            <a:endParaRPr lang="nl-NL" dirty="0" smtClean="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dirty="0" smtClean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Academische </a:t>
            </a: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dirty="0" smtClean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Opleidingsschool</a:t>
            </a:r>
            <a:endParaRPr lang="nl-NL" dirty="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609600"/>
            <a:ext cx="6348413" cy="1320800"/>
          </a:xfrm>
          <a:ln/>
        </p:spPr>
        <p:txBody>
          <a:bodyPr/>
          <a:lstStyle/>
          <a:p>
            <a:pPr hangingPunct="1"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>
                <a:solidFill>
                  <a:srgbClr val="90C226"/>
                </a:solidFill>
                <a:latin typeface="Trebuchet MS" charset="0"/>
              </a:rPr>
              <a:t>Ui van Korthagen</a:t>
            </a:r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609600" y="1517650"/>
            <a:ext cx="6348413" cy="4524375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  <p:txBody>
          <a:bodyPr/>
          <a:lstStyle/>
          <a:p>
            <a:pPr hangingPunct="1">
              <a:lnSpc>
                <a:spcPct val="80000"/>
              </a:lnSpc>
              <a:spcBef>
                <a:spcPts val="1000"/>
              </a:spcBef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 sz="2000" dirty="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Als het gaat om de ontwikkeling van persoonlijke kwaliteiten heb je te maken met 5 lagen (</a:t>
            </a:r>
            <a:r>
              <a:rPr lang="nl-NL" sz="2000" i="1" dirty="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ui van Korthagen</a:t>
            </a:r>
            <a:r>
              <a:rPr lang="nl-NL" sz="2000" dirty="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), van buiten naar binnen:</a:t>
            </a:r>
          </a:p>
          <a:p>
            <a:pPr hangingPunct="1">
              <a:lnSpc>
                <a:spcPct val="8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pitchFamily="16" charset="2"/>
              <a:buChar char="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 sz="2000" dirty="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 Gedrag: een persoon vertoont specifiek gedrag</a:t>
            </a:r>
          </a:p>
          <a:p>
            <a:pPr hangingPunct="1">
              <a:lnSpc>
                <a:spcPct val="8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pitchFamily="16" charset="2"/>
              <a:buChar char="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 sz="2000" dirty="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 Bekwaamheden: gedrag wordt bepaald door wat hij  </a:t>
            </a:r>
            <a:br>
              <a:rPr lang="nl-NL" sz="2000" dirty="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</a:br>
            <a:r>
              <a:rPr lang="nl-NL" sz="2000" dirty="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   weet en kan</a:t>
            </a:r>
          </a:p>
          <a:p>
            <a:pPr hangingPunct="1">
              <a:lnSpc>
                <a:spcPct val="8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pitchFamily="16" charset="2"/>
              <a:buChar char="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 sz="2000" dirty="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 Overtuigingen: iemands bekwaamheden worden</a:t>
            </a:r>
            <a:br>
              <a:rPr lang="nl-NL" sz="2000" dirty="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</a:br>
            <a:r>
              <a:rPr lang="nl-NL" sz="2000" dirty="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   beïnvloed door zijn overtuigingen</a:t>
            </a:r>
          </a:p>
          <a:p>
            <a:pPr hangingPunct="1">
              <a:lnSpc>
                <a:spcPct val="8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pitchFamily="16" charset="2"/>
              <a:buChar char="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 sz="2000" dirty="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 Identiteit: specifieke overtuigingen hebben te </a:t>
            </a:r>
            <a:r>
              <a:rPr lang="nl-NL" sz="2000" dirty="0" smtClean="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maken met </a:t>
            </a:r>
            <a:r>
              <a:rPr lang="nl-NL" sz="2000" dirty="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wie iemand is</a:t>
            </a:r>
          </a:p>
          <a:p>
            <a:pPr hangingPunct="1">
              <a:lnSpc>
                <a:spcPct val="8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pitchFamily="16" charset="2"/>
              <a:buChar char="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 sz="2000" dirty="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 Betrokkenheid/zingeving: wie iemand is wordt</a:t>
            </a:r>
            <a:br>
              <a:rPr lang="nl-NL" sz="2000" dirty="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</a:br>
            <a:r>
              <a:rPr lang="nl-NL" sz="2000" dirty="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   beïnvloed door welke plek iemand voor </a:t>
            </a:r>
            <a:r>
              <a:rPr lang="nl-NL" sz="2000" dirty="0" smtClean="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zichzelf ziet in een </a:t>
            </a:r>
            <a:r>
              <a:rPr lang="nl-NL" sz="2000" dirty="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groter geheel, wat is de persoonlijke </a:t>
            </a:r>
            <a:r>
              <a:rPr lang="nl-NL" sz="2000" dirty="0" smtClean="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missie,</a:t>
            </a:r>
            <a:r>
              <a:rPr lang="nl-NL" sz="2000" dirty="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 </a:t>
            </a:r>
            <a:r>
              <a:rPr lang="nl-NL" sz="2000" dirty="0" smtClean="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welke </a:t>
            </a:r>
            <a:r>
              <a:rPr lang="nl-NL" sz="2000" dirty="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waarden zijn daarin belangrijk</a:t>
            </a: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7596336" y="55563"/>
            <a:ext cx="1750864" cy="1462087"/>
          </a:xfrm>
          <a:custGeom>
            <a:avLst/>
            <a:gdLst>
              <a:gd name="G0" fmla="*/ 5759 1 2"/>
              <a:gd name="G1" fmla="*/ 4062 1 2"/>
              <a:gd name="G2" fmla="+- 4062 0 0"/>
              <a:gd name="G3" fmla="+- 5759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>
                <a:moveTo>
                  <a:pt x="0" y="0"/>
                </a:moveTo>
                <a:lnTo>
                  <a:pt x="5759" y="0"/>
                </a:lnTo>
                <a:lnTo>
                  <a:pt x="5759" y="4062"/>
                </a:lnTo>
                <a:lnTo>
                  <a:pt x="0" y="4062"/>
                </a:lnTo>
                <a:close/>
              </a:path>
            </a:pathLst>
          </a:custGeom>
          <a:noFill/>
          <a:ln w="9360" cap="flat">
            <a:noFill/>
            <a:miter lim="800000"/>
            <a:headEnd/>
            <a:tailEnd/>
          </a:ln>
          <a:effectLst/>
        </p:spPr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b="1" u="sng" dirty="0">
                <a:solidFill>
                  <a:srgbClr val="99CA3C"/>
                </a:solidFill>
                <a:ea typeface="Droid Sans Fallback" charset="0"/>
                <a:cs typeface="Droid Sans Fallback" charset="0"/>
                <a:hlinkClick r:id="rId3"/>
              </a:rPr>
              <a:t>AAOS</a:t>
            </a: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/>
            </a:r>
            <a:br>
              <a:rPr lang="nl-NL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</a:br>
            <a:r>
              <a:rPr lang="nl-NL" dirty="0" err="1" smtClean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Almeerse</a:t>
            </a:r>
            <a:endParaRPr lang="nl-NL" dirty="0" smtClean="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dirty="0" smtClean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Academische </a:t>
            </a: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dirty="0" smtClean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Opleidingsschool</a:t>
            </a:r>
            <a:endParaRPr lang="nl-NL" dirty="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1057996"/>
            <a:ext cx="6695975" cy="4387129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</p:pic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7596336" y="55563"/>
            <a:ext cx="1750864" cy="1462087"/>
          </a:xfrm>
          <a:custGeom>
            <a:avLst/>
            <a:gdLst>
              <a:gd name="G0" fmla="*/ 5759 1 2"/>
              <a:gd name="G1" fmla="*/ 4062 1 2"/>
              <a:gd name="G2" fmla="+- 4062 0 0"/>
              <a:gd name="G3" fmla="+- 5759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>
                <a:moveTo>
                  <a:pt x="0" y="0"/>
                </a:moveTo>
                <a:lnTo>
                  <a:pt x="5759" y="0"/>
                </a:lnTo>
                <a:lnTo>
                  <a:pt x="5759" y="4062"/>
                </a:lnTo>
                <a:lnTo>
                  <a:pt x="0" y="4062"/>
                </a:lnTo>
                <a:close/>
              </a:path>
            </a:pathLst>
          </a:custGeom>
          <a:noFill/>
          <a:ln w="9360" cap="flat">
            <a:noFill/>
            <a:miter lim="800000"/>
            <a:headEnd/>
            <a:tailEnd/>
          </a:ln>
          <a:effectLst/>
        </p:spPr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b="1" u="sng" dirty="0">
                <a:solidFill>
                  <a:srgbClr val="99CA3C"/>
                </a:solidFill>
                <a:ea typeface="Droid Sans Fallback" charset="0"/>
                <a:cs typeface="Droid Sans Fallback" charset="0"/>
                <a:hlinkClick r:id="rId4"/>
              </a:rPr>
              <a:t>AAOS</a:t>
            </a: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/>
            </a:r>
            <a:br>
              <a:rPr lang="nl-NL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</a:br>
            <a:r>
              <a:rPr lang="nl-NL" dirty="0" err="1" smtClean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Almeerse</a:t>
            </a:r>
            <a:endParaRPr lang="nl-NL" dirty="0" smtClean="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dirty="0" smtClean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Academische </a:t>
            </a: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dirty="0" smtClean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Opleidingsschool</a:t>
            </a:r>
            <a:endParaRPr lang="nl-NL" dirty="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2357438" y="4500563"/>
            <a:ext cx="2000250" cy="2357437"/>
          </a:xfrm>
          <a:custGeom>
            <a:avLst/>
            <a:gdLst>
              <a:gd name="G0" fmla="*/ 5556 1 2"/>
              <a:gd name="G1" fmla="*/ 6548 1 2"/>
              <a:gd name="G2" fmla="+- 6548 0 0"/>
              <a:gd name="G3" fmla="+- 5556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>
                <a:moveTo>
                  <a:pt x="0" y="0"/>
                </a:moveTo>
                <a:lnTo>
                  <a:pt x="5556" y="0"/>
                </a:lnTo>
                <a:lnTo>
                  <a:pt x="5556" y="6548"/>
                </a:lnTo>
                <a:lnTo>
                  <a:pt x="0" y="6548"/>
                </a:lnTo>
                <a:close/>
              </a:path>
            </a:pathLst>
          </a:custGeom>
          <a:solidFill>
            <a:srgbClr val="FFFFFF"/>
          </a:solidFill>
          <a:ln w="19080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7171" name="AutoShape 3"/>
          <p:cNvSpPr>
            <a:spLocks noChangeArrowheads="1"/>
          </p:cNvSpPr>
          <p:nvPr/>
        </p:nvSpPr>
        <p:spPr bwMode="auto">
          <a:xfrm>
            <a:off x="3857625" y="4286250"/>
            <a:ext cx="1857375" cy="1285875"/>
          </a:xfrm>
          <a:custGeom>
            <a:avLst/>
            <a:gdLst>
              <a:gd name="G0" fmla="*/ 5159 1 2"/>
              <a:gd name="G1" fmla="*/ 3572 1 2"/>
              <a:gd name="G2" fmla="+- 3572 0 0"/>
              <a:gd name="G3" fmla="+- 5159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>
                <a:moveTo>
                  <a:pt x="0" y="0"/>
                </a:moveTo>
                <a:lnTo>
                  <a:pt x="5159" y="0"/>
                </a:lnTo>
                <a:lnTo>
                  <a:pt x="5159" y="3572"/>
                </a:lnTo>
                <a:lnTo>
                  <a:pt x="0" y="3572"/>
                </a:lnTo>
                <a:close/>
              </a:path>
            </a:pathLst>
          </a:custGeom>
          <a:solidFill>
            <a:srgbClr val="FFFFFF"/>
          </a:solidFill>
          <a:ln w="19080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0" y="0"/>
            <a:ext cx="7543800" cy="1295400"/>
          </a:xfrm>
          <a:custGeom>
            <a:avLst/>
            <a:gdLst>
              <a:gd name="G0" fmla="*/ 20955 1 2"/>
              <a:gd name="G1" fmla="*/ 3598 1 2"/>
              <a:gd name="G2" fmla="+- 3598 0 0"/>
              <a:gd name="G3" fmla="+- 20955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>
                <a:moveTo>
                  <a:pt x="0" y="0"/>
                </a:moveTo>
                <a:lnTo>
                  <a:pt x="20955" y="0"/>
                </a:lnTo>
                <a:lnTo>
                  <a:pt x="20955" y="3598"/>
                </a:lnTo>
                <a:lnTo>
                  <a:pt x="0" y="3598"/>
                </a:lnTo>
                <a:close/>
              </a:path>
            </a:pathLst>
          </a:cu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</a:pPr>
            <a:r>
              <a:rPr lang="nl-NL" sz="3900" b="1">
                <a:solidFill>
                  <a:srgbClr val="2C3C43"/>
                </a:solidFill>
                <a:latin typeface="Trebuchet MS" charset="0"/>
                <a:ea typeface="Droid Sans Fallback" charset="0"/>
                <a:cs typeface="Droid Sans Fallback" charset="0"/>
              </a:rPr>
              <a:t>Begeleidingsstructuur</a:t>
            </a:r>
          </a:p>
        </p:txBody>
      </p:sp>
      <p:pic>
        <p:nvPicPr>
          <p:cNvPr id="2" name="Picture 1" descr="Schermafbeelding 2014-10-05 om 21.51.0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908720"/>
            <a:ext cx="8563753" cy="6008317"/>
          </a:xfrm>
          <a:prstGeom prst="rect">
            <a:avLst/>
          </a:prstGeom>
        </p:spPr>
      </p:pic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7308304" y="476672"/>
            <a:ext cx="2110904" cy="1112986"/>
          </a:xfrm>
          <a:custGeom>
            <a:avLst/>
            <a:gdLst>
              <a:gd name="G0" fmla="*/ 5759 1 2"/>
              <a:gd name="G1" fmla="*/ 4062 1 2"/>
              <a:gd name="G2" fmla="+- 4062 0 0"/>
              <a:gd name="G3" fmla="+- 5759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>
                <a:moveTo>
                  <a:pt x="0" y="0"/>
                </a:moveTo>
                <a:lnTo>
                  <a:pt x="5759" y="0"/>
                </a:lnTo>
                <a:lnTo>
                  <a:pt x="5759" y="4062"/>
                </a:lnTo>
                <a:lnTo>
                  <a:pt x="0" y="4062"/>
                </a:lnTo>
                <a:close/>
              </a:path>
            </a:pathLst>
          </a:custGeom>
          <a:noFill/>
          <a:ln w="9360" cap="flat">
            <a:noFill/>
            <a:miter lim="800000"/>
            <a:headEnd/>
            <a:tailEnd/>
          </a:ln>
          <a:effectLst/>
        </p:spPr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b="1" u="sng" dirty="0">
                <a:solidFill>
                  <a:srgbClr val="99CA3C"/>
                </a:solidFill>
                <a:ea typeface="Droid Sans Fallback" charset="0"/>
                <a:cs typeface="Droid Sans Fallback" charset="0"/>
                <a:hlinkClick r:id="rId4"/>
              </a:rPr>
              <a:t>AAOS</a:t>
            </a: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/>
            </a:r>
            <a:br>
              <a:rPr lang="nl-NL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</a:br>
            <a:r>
              <a:rPr lang="nl-NL" dirty="0" err="1" smtClean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Almeerse</a:t>
            </a:r>
            <a:endParaRPr lang="nl-NL" dirty="0" smtClean="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dirty="0" smtClean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Academische </a:t>
            </a: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dirty="0" smtClean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Opleidingsschool</a:t>
            </a:r>
            <a:endParaRPr lang="nl-NL" dirty="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609600"/>
            <a:ext cx="6348413" cy="1320800"/>
          </a:xfrm>
          <a:ln/>
        </p:spPr>
        <p:txBody>
          <a:bodyPr/>
          <a:lstStyle/>
          <a:p>
            <a:pPr hangingPunct="1"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>
                <a:solidFill>
                  <a:srgbClr val="90C226"/>
                </a:solidFill>
                <a:latin typeface="Trebuchet MS" charset="0"/>
              </a:rPr>
              <a:t>Competentiegericht leren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609600" y="2160588"/>
            <a:ext cx="6348413" cy="3881437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  <p:txBody>
          <a:bodyPr/>
          <a:lstStyle/>
          <a:p>
            <a:pPr hangingPunct="1">
              <a:lnSpc>
                <a:spcPct val="100000"/>
              </a:lnSpc>
              <a:spcBef>
                <a:spcPts val="1000"/>
              </a:spcBef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Competent zijn betekent:</a:t>
            </a:r>
          </a:p>
          <a:p>
            <a:pPr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pitchFamily="16" charset="2"/>
              <a:buChar char="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Ik kan het</a:t>
            </a:r>
          </a:p>
          <a:p>
            <a:pPr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pitchFamily="16" charset="2"/>
              <a:buChar char="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Ik weet waarom ik het zo doe</a:t>
            </a:r>
          </a:p>
          <a:p>
            <a:pPr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pitchFamily="16" charset="2"/>
              <a:buChar char="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Ik kan erop reflecteren</a:t>
            </a:r>
          </a:p>
          <a:p>
            <a:pPr hangingPunct="1">
              <a:lnSpc>
                <a:spcPct val="100000"/>
              </a:lnSpc>
              <a:spcBef>
                <a:spcPts val="1000"/>
              </a:spcBef>
              <a:buClrTx/>
              <a:buSzTx/>
              <a:buFontTx/>
              <a:buNone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Om zo ver te komen moet je gericht bezig zijn met een leerproces van overdenken-handelen-reflecteren</a:t>
            </a: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7596336" y="55563"/>
            <a:ext cx="1750864" cy="1462087"/>
          </a:xfrm>
          <a:custGeom>
            <a:avLst/>
            <a:gdLst>
              <a:gd name="G0" fmla="*/ 5759 1 2"/>
              <a:gd name="G1" fmla="*/ 4062 1 2"/>
              <a:gd name="G2" fmla="+- 4062 0 0"/>
              <a:gd name="G3" fmla="+- 5759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>
                <a:moveTo>
                  <a:pt x="0" y="0"/>
                </a:moveTo>
                <a:lnTo>
                  <a:pt x="5759" y="0"/>
                </a:lnTo>
                <a:lnTo>
                  <a:pt x="5759" y="4062"/>
                </a:lnTo>
                <a:lnTo>
                  <a:pt x="0" y="4062"/>
                </a:lnTo>
                <a:close/>
              </a:path>
            </a:pathLst>
          </a:custGeom>
          <a:noFill/>
          <a:ln w="9360" cap="flat">
            <a:noFill/>
            <a:miter lim="800000"/>
            <a:headEnd/>
            <a:tailEnd/>
          </a:ln>
          <a:effectLst/>
        </p:spPr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b="1" u="sng" dirty="0">
                <a:solidFill>
                  <a:srgbClr val="99CA3C"/>
                </a:solidFill>
                <a:ea typeface="Droid Sans Fallback" charset="0"/>
                <a:cs typeface="Droid Sans Fallback" charset="0"/>
                <a:hlinkClick r:id="rId3"/>
              </a:rPr>
              <a:t>AAOS</a:t>
            </a: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/>
            </a:r>
            <a:br>
              <a:rPr lang="nl-NL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</a:br>
            <a:r>
              <a:rPr lang="nl-NL" dirty="0" err="1" smtClean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Almeerse</a:t>
            </a:r>
            <a:endParaRPr lang="nl-NL" dirty="0" smtClean="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dirty="0" smtClean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Academische </a:t>
            </a: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dirty="0" smtClean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Opleidingsschool</a:t>
            </a:r>
            <a:endParaRPr lang="nl-NL" dirty="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Effect">
                      <p:stCondLst>
                        <p:cond delay="indefinite"/>
                      </p:stCondLst>
                      <p:childTnLst>
                        <p:par>
                          <p:cTn id="1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609600"/>
            <a:ext cx="6348413" cy="1320800"/>
          </a:xfrm>
          <a:ln/>
        </p:spPr>
        <p:txBody>
          <a:bodyPr/>
          <a:lstStyle/>
          <a:p>
            <a:pPr hangingPunct="1"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>
                <a:solidFill>
                  <a:srgbClr val="90C226"/>
                </a:solidFill>
                <a:latin typeface="Trebuchet MS" charset="0"/>
              </a:rPr>
              <a:t>De rode draad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609600" y="2160588"/>
            <a:ext cx="6348413" cy="3881437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15900" indent="-215900" hangingPunct="1">
              <a:lnSpc>
                <a:spcPct val="80000"/>
              </a:lnSpc>
              <a:spcBef>
                <a:spcPts val="1000"/>
              </a:spcBef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 sz="240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Er loopt een rode draad binnen de volgende hulpmiddelen om te leren:</a:t>
            </a:r>
          </a:p>
          <a:p>
            <a:pPr marL="215900" indent="-215900" hangingPunct="1">
              <a:lnSpc>
                <a:spcPct val="80000"/>
              </a:lnSpc>
              <a:spcBef>
                <a:spcPts val="1000"/>
              </a:spcBef>
              <a:buFont typeface="Times New Roman" pitchFamily="16" charset="0"/>
              <a:buAutoNum type="arabicPeriod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 sz="240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Je leerdoelen en voornemens (ontwikkelingsprofiel, POP, PAP, uitkomst portfoliogesprek)</a:t>
            </a:r>
          </a:p>
          <a:p>
            <a:pPr marL="215900" indent="-215900" hangingPunct="1">
              <a:lnSpc>
                <a:spcPct val="80000"/>
              </a:lnSpc>
              <a:spcBef>
                <a:spcPts val="1000"/>
              </a:spcBef>
              <a:buFont typeface="Times New Roman" pitchFamily="16" charset="0"/>
              <a:buAutoNum type="arabicPeriod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 sz="240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De voorbereiding en uitvoering in praktijk van onderwijsactiviteiten met eigen leerdoelen</a:t>
            </a:r>
          </a:p>
          <a:p>
            <a:pPr marL="215900" indent="-215900" hangingPunct="1">
              <a:lnSpc>
                <a:spcPct val="80000"/>
              </a:lnSpc>
              <a:spcBef>
                <a:spcPts val="1000"/>
              </a:spcBef>
              <a:buFont typeface="Times New Roman" pitchFamily="16" charset="0"/>
              <a:buAutoNum type="arabicPeriod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 sz="240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De evaluatie in de onderwijsvoorbereiding en reflectie op leermomenten in logboek</a:t>
            </a:r>
          </a:p>
          <a:p>
            <a:pPr marL="215900" indent="-215900" hangingPunct="1">
              <a:lnSpc>
                <a:spcPct val="80000"/>
              </a:lnSpc>
              <a:spcBef>
                <a:spcPts val="1000"/>
              </a:spcBef>
              <a:buFont typeface="Times New Roman" pitchFamily="16" charset="0"/>
              <a:buAutoNum type="arabicPeriod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 sz="240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Het portfolio en het portfoliogesprek</a:t>
            </a:r>
          </a:p>
          <a:p>
            <a:pPr marL="215900" indent="-215900" hangingPunct="1">
              <a:lnSpc>
                <a:spcPct val="80000"/>
              </a:lnSpc>
              <a:spcBef>
                <a:spcPts val="1000"/>
              </a:spcBef>
              <a:buClrTx/>
              <a:buSzTx/>
              <a:buFontTx/>
              <a:buNone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endParaRPr lang="nl-NL" sz="1500">
              <a:solidFill>
                <a:srgbClr val="404040"/>
              </a:solidFill>
              <a:latin typeface="Trebuchet MS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7596336" y="94705"/>
            <a:ext cx="1750864" cy="1462087"/>
          </a:xfrm>
          <a:custGeom>
            <a:avLst/>
            <a:gdLst>
              <a:gd name="G0" fmla="*/ 5759 1 2"/>
              <a:gd name="G1" fmla="*/ 4062 1 2"/>
              <a:gd name="G2" fmla="+- 4062 0 0"/>
              <a:gd name="G3" fmla="+- 5759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>
                <a:moveTo>
                  <a:pt x="0" y="0"/>
                </a:moveTo>
                <a:lnTo>
                  <a:pt x="5759" y="0"/>
                </a:lnTo>
                <a:lnTo>
                  <a:pt x="5759" y="4062"/>
                </a:lnTo>
                <a:lnTo>
                  <a:pt x="0" y="4062"/>
                </a:lnTo>
                <a:close/>
              </a:path>
            </a:pathLst>
          </a:custGeom>
          <a:noFill/>
          <a:ln w="9360" cap="flat">
            <a:noFill/>
            <a:miter lim="800000"/>
            <a:headEnd/>
            <a:tailEnd/>
          </a:ln>
          <a:effectLst/>
        </p:spPr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b="1" u="sng" dirty="0">
                <a:solidFill>
                  <a:srgbClr val="99CA3C"/>
                </a:solidFill>
                <a:ea typeface="Droid Sans Fallback" charset="0"/>
                <a:cs typeface="Droid Sans Fallback" charset="0"/>
                <a:hlinkClick r:id="rId3"/>
              </a:rPr>
              <a:t>AAOS</a:t>
            </a: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/>
            </a:r>
            <a:br>
              <a:rPr lang="nl-NL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</a:br>
            <a:r>
              <a:rPr lang="nl-NL" dirty="0" err="1" smtClean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Almeerse</a:t>
            </a:r>
            <a:endParaRPr lang="nl-NL" dirty="0" smtClean="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dirty="0" smtClean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Academische </a:t>
            </a: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dirty="0" smtClean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Opleidingsschool</a:t>
            </a:r>
            <a:endParaRPr lang="nl-NL" dirty="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>
            <a:graphicFrameLocks noChangeAspect="1"/>
          </p:cNvGraphicFramePr>
          <p:nvPr/>
        </p:nvGraphicFramePr>
        <p:xfrm>
          <a:off x="323528" y="112704"/>
          <a:ext cx="8208912" cy="6268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Diagram 9"/>
          <p:cNvGraphicFramePr>
            <a:graphicFrameLocks noChangeAspect="1"/>
          </p:cNvGraphicFramePr>
          <p:nvPr/>
        </p:nvGraphicFramePr>
        <p:xfrm>
          <a:off x="971600" y="1334606"/>
          <a:ext cx="6818851" cy="39666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7596336" y="55563"/>
            <a:ext cx="1750864" cy="1462087"/>
          </a:xfrm>
          <a:custGeom>
            <a:avLst/>
            <a:gdLst>
              <a:gd name="G0" fmla="*/ 5759 1 2"/>
              <a:gd name="G1" fmla="*/ 4062 1 2"/>
              <a:gd name="G2" fmla="+- 4062 0 0"/>
              <a:gd name="G3" fmla="+- 5759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>
                <a:moveTo>
                  <a:pt x="0" y="0"/>
                </a:moveTo>
                <a:lnTo>
                  <a:pt x="5759" y="0"/>
                </a:lnTo>
                <a:lnTo>
                  <a:pt x="5759" y="4062"/>
                </a:lnTo>
                <a:lnTo>
                  <a:pt x="0" y="4062"/>
                </a:lnTo>
                <a:close/>
              </a:path>
            </a:pathLst>
          </a:custGeom>
          <a:noFill/>
          <a:ln w="9360" cap="flat">
            <a:noFill/>
            <a:miter lim="800000"/>
            <a:headEnd/>
            <a:tailEnd/>
          </a:ln>
          <a:effectLst/>
        </p:spPr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b="1" u="sng" dirty="0">
                <a:solidFill>
                  <a:srgbClr val="99CA3C"/>
                </a:solidFill>
                <a:ea typeface="Droid Sans Fallback" charset="0"/>
                <a:cs typeface="Droid Sans Fallback" charset="0"/>
                <a:hlinkClick r:id="rId13"/>
              </a:rPr>
              <a:t>AAOS</a:t>
            </a: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/>
            </a:r>
            <a:br>
              <a:rPr lang="nl-NL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</a:br>
            <a:r>
              <a:rPr lang="nl-NL" dirty="0" err="1" smtClean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Almeerse</a:t>
            </a:r>
            <a:endParaRPr lang="nl-NL" dirty="0" smtClean="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dirty="0" smtClean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Academische </a:t>
            </a: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dirty="0" smtClean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Opleidingsschool</a:t>
            </a:r>
            <a:endParaRPr lang="nl-NL" dirty="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609600"/>
            <a:ext cx="6348413" cy="1320800"/>
          </a:xfrm>
          <a:ln/>
        </p:spPr>
        <p:txBody>
          <a:bodyPr/>
          <a:lstStyle/>
          <a:p>
            <a:pPr hangingPunct="1"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>
                <a:solidFill>
                  <a:srgbClr val="90C226"/>
                </a:solidFill>
                <a:latin typeface="Trebuchet MS" charset="0"/>
              </a:rPr>
              <a:t>Leercyclus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609600" y="2160588"/>
            <a:ext cx="6348413" cy="3881437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  <p:txBody>
          <a:bodyPr/>
          <a:lstStyle/>
          <a:p>
            <a:pPr hangingPunct="1">
              <a:lnSpc>
                <a:spcPct val="80000"/>
              </a:lnSpc>
              <a:spcBef>
                <a:spcPts val="1000"/>
              </a:spcBef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 sz="2700" dirty="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Leercyclus: </a:t>
            </a:r>
            <a:br>
              <a:rPr lang="nl-NL" sz="2700" dirty="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</a:br>
            <a:r>
              <a:rPr lang="nl-NL" sz="2700" dirty="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1. handelen/ervaren </a:t>
            </a:r>
            <a:br>
              <a:rPr lang="nl-NL" sz="2700" dirty="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</a:br>
            <a:r>
              <a:rPr lang="nl-NL" sz="2700" dirty="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2. terugblikken</a:t>
            </a:r>
            <a:br>
              <a:rPr lang="nl-NL" sz="2700" dirty="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</a:br>
            <a:r>
              <a:rPr lang="nl-NL" sz="2700" dirty="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3. nagaan wat voor jou de essentiële</a:t>
            </a:r>
            <a:br>
              <a:rPr lang="nl-NL" sz="2700" dirty="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</a:br>
            <a:r>
              <a:rPr lang="nl-NL" sz="2700" dirty="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    ervaringen en leerpunten zijn, </a:t>
            </a:r>
            <a:br>
              <a:rPr lang="nl-NL" sz="2700" dirty="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</a:br>
            <a:r>
              <a:rPr lang="nl-NL" sz="2700" dirty="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4. nagaan hoe het m.b.t. die punten</a:t>
            </a:r>
            <a:br>
              <a:rPr lang="nl-NL" sz="2700" dirty="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</a:br>
            <a:r>
              <a:rPr lang="nl-NL" sz="2700" dirty="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    beter/anders zou kunnen</a:t>
            </a:r>
            <a:br>
              <a:rPr lang="nl-NL" sz="2700" dirty="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</a:br>
            <a:r>
              <a:rPr lang="nl-NL" sz="2700" dirty="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5. vervolgens begint de cirkel weer</a:t>
            </a:r>
            <a:br>
              <a:rPr lang="nl-NL" sz="2700" dirty="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</a:br>
            <a:r>
              <a:rPr lang="nl-NL" sz="2700" dirty="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    opnieuw met (verbeterd)   </a:t>
            </a:r>
            <a:br>
              <a:rPr lang="nl-NL" sz="2700" dirty="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</a:br>
            <a:r>
              <a:rPr lang="nl-NL" sz="2700" dirty="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    handelen/ervaren enz.</a:t>
            </a:r>
          </a:p>
          <a:p>
            <a:pPr hangingPunct="1">
              <a:lnSpc>
                <a:spcPct val="80000"/>
              </a:lnSpc>
              <a:spcBef>
                <a:spcPts val="1000"/>
              </a:spcBef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 sz="1200" dirty="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Zie ook bijlage E ‘</a:t>
            </a:r>
            <a:r>
              <a:rPr lang="nl-NL" sz="1200" dirty="0" smtClean="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reflectie en logboek’ </a:t>
            </a:r>
            <a:endParaRPr lang="nl-NL" sz="1200" dirty="0">
              <a:solidFill>
                <a:srgbClr val="404040"/>
              </a:solidFill>
              <a:latin typeface="Trebuchet MS" charset="0"/>
              <a:ea typeface="Droid Sans Fallback" charset="0"/>
              <a:cs typeface="Droid Sans Fallback" charset="0"/>
            </a:endParaRPr>
          </a:p>
          <a:p>
            <a:pPr hangingPunct="1">
              <a:lnSpc>
                <a:spcPct val="80000"/>
              </a:lnSpc>
              <a:spcBef>
                <a:spcPts val="1000"/>
              </a:spcBef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endParaRPr lang="nl-NL" sz="1500" dirty="0">
              <a:solidFill>
                <a:srgbClr val="404040"/>
              </a:solidFill>
              <a:latin typeface="Trebuchet MS" charset="0"/>
              <a:ea typeface="Droid Sans Fallback" charset="0"/>
              <a:cs typeface="Droid Sans Fallback" charset="0"/>
            </a:endParaRP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3013" y="609600"/>
            <a:ext cx="3094037" cy="2181225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</p:pic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7596336" y="55563"/>
            <a:ext cx="1750864" cy="1462087"/>
          </a:xfrm>
          <a:custGeom>
            <a:avLst/>
            <a:gdLst>
              <a:gd name="G0" fmla="*/ 5759 1 2"/>
              <a:gd name="G1" fmla="*/ 4062 1 2"/>
              <a:gd name="G2" fmla="+- 4062 0 0"/>
              <a:gd name="G3" fmla="+- 5759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>
                <a:moveTo>
                  <a:pt x="0" y="0"/>
                </a:moveTo>
                <a:lnTo>
                  <a:pt x="5759" y="0"/>
                </a:lnTo>
                <a:lnTo>
                  <a:pt x="5759" y="4062"/>
                </a:lnTo>
                <a:lnTo>
                  <a:pt x="0" y="4062"/>
                </a:lnTo>
                <a:close/>
              </a:path>
            </a:pathLst>
          </a:custGeom>
          <a:noFill/>
          <a:ln w="9360" cap="flat">
            <a:noFill/>
            <a:miter lim="800000"/>
            <a:headEnd/>
            <a:tailEnd/>
          </a:ln>
          <a:effectLst/>
        </p:spPr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b="1" u="sng" dirty="0">
                <a:solidFill>
                  <a:srgbClr val="99CA3C"/>
                </a:solidFill>
                <a:ea typeface="Droid Sans Fallback" charset="0"/>
                <a:cs typeface="Droid Sans Fallback" charset="0"/>
                <a:hlinkClick r:id="rId4"/>
              </a:rPr>
              <a:t>AAOS</a:t>
            </a: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/>
            </a:r>
            <a:br>
              <a:rPr lang="nl-NL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</a:br>
            <a:r>
              <a:rPr lang="nl-NL" dirty="0" err="1" smtClean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Almeerse</a:t>
            </a:r>
            <a:endParaRPr lang="nl-NL" dirty="0" smtClean="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dirty="0" smtClean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Academische </a:t>
            </a: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dirty="0" smtClean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Opleidingsschool</a:t>
            </a:r>
            <a:endParaRPr lang="nl-NL" dirty="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609600"/>
            <a:ext cx="6348413" cy="1320800"/>
          </a:xfrm>
          <a:ln/>
        </p:spPr>
        <p:txBody>
          <a:bodyPr/>
          <a:lstStyle/>
          <a:p>
            <a:pPr hangingPunct="1"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>
                <a:solidFill>
                  <a:srgbClr val="90C226"/>
                </a:solidFill>
                <a:latin typeface="Trebuchet MS" charset="0"/>
              </a:rPr>
              <a:t>Jaarritme</a:t>
            </a:r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609600" y="2160588"/>
            <a:ext cx="6348413" cy="3881437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1313" hangingPunct="1">
              <a:lnSpc>
                <a:spcPct val="8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pitchFamily="16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 sz="160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Startgesprek:</a:t>
            </a:r>
          </a:p>
          <a:p>
            <a:pPr lvl="1" indent="-284163" hangingPunct="1">
              <a:lnSpc>
                <a:spcPct val="8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pitchFamily="16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 sz="140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Kort overzicht voorgaande stages</a:t>
            </a:r>
          </a:p>
          <a:p>
            <a:pPr marL="742950" indent="-284163">
              <a:lnSpc>
                <a:spcPct val="100000"/>
              </a:lnSpc>
              <a:spcBef>
                <a:spcPts val="1000"/>
              </a:spcBef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 sz="140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Startdocument:</a:t>
            </a:r>
          </a:p>
          <a:p>
            <a:pPr lvl="1" indent="-284163" hangingPunct="1">
              <a:lnSpc>
                <a:spcPct val="8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pitchFamily="16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 sz="140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Ontwikkelingsprofiel 1e keer invullen</a:t>
            </a:r>
          </a:p>
          <a:p>
            <a:pPr lvl="1" indent="-284163" hangingPunct="1">
              <a:lnSpc>
                <a:spcPct val="8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pitchFamily="16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 sz="140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POP opstellen + PAP maken</a:t>
            </a:r>
          </a:p>
          <a:p>
            <a:pPr marL="342900" indent="-341313" hangingPunct="1">
              <a:lnSpc>
                <a:spcPct val="8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pitchFamily="16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 sz="160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Twee keer een portfoliogesprek (tussentijds en eind):</a:t>
            </a:r>
          </a:p>
          <a:p>
            <a:pPr lvl="1" indent="-284163" hangingPunct="1">
              <a:lnSpc>
                <a:spcPct val="8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pitchFamily="16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 sz="140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Logboeken + andere bronnen</a:t>
            </a:r>
          </a:p>
          <a:p>
            <a:pPr lvl="1" indent="-284163" hangingPunct="1">
              <a:lnSpc>
                <a:spcPct val="8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pitchFamily="16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 sz="140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Ontwikkelingsprofiel + verantwoording</a:t>
            </a:r>
          </a:p>
          <a:p>
            <a:pPr lvl="1" indent="-284163" hangingPunct="1">
              <a:lnSpc>
                <a:spcPct val="8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pitchFamily="16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 sz="140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Portfoliogesprek over (vak)competenties</a:t>
            </a:r>
          </a:p>
          <a:p>
            <a:pPr lvl="1" indent="-284163" hangingPunct="1">
              <a:lnSpc>
                <a:spcPct val="8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pitchFamily="16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 sz="140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Leerdoelen voor het komende halfjaar</a:t>
            </a:r>
          </a:p>
          <a:p>
            <a:pPr marL="742950" indent="-284163">
              <a:lnSpc>
                <a:spcPct val="100000"/>
              </a:lnSpc>
              <a:spcBef>
                <a:spcPts val="1000"/>
              </a:spcBef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 sz="1400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Afsluiting (bij eindgesprek)</a:t>
            </a:r>
          </a:p>
          <a:p>
            <a:pPr marL="342900" indent="-341313" hangingPunct="1">
              <a:lnSpc>
                <a:spcPct val="80000"/>
              </a:lnSpc>
              <a:spcBef>
                <a:spcPts val="1000"/>
              </a:spcBef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endParaRPr lang="nl-NL" sz="1600">
              <a:solidFill>
                <a:srgbClr val="404040"/>
              </a:solidFill>
              <a:latin typeface="Trebuchet MS" charset="0"/>
              <a:ea typeface="Droid Sans Fallback" charset="0"/>
              <a:cs typeface="Droid Sans Fallback" charset="0"/>
            </a:endParaRPr>
          </a:p>
          <a:p>
            <a:pPr marL="342900" indent="-341313" hangingPunct="1">
              <a:lnSpc>
                <a:spcPct val="80000"/>
              </a:lnSpc>
              <a:spcBef>
                <a:spcPts val="1000"/>
              </a:spcBef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endParaRPr lang="nl-NL" sz="1600">
              <a:solidFill>
                <a:srgbClr val="404040"/>
              </a:solidFill>
              <a:latin typeface="Trebuchet MS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7596336" y="55563"/>
            <a:ext cx="1750864" cy="1462087"/>
          </a:xfrm>
          <a:custGeom>
            <a:avLst/>
            <a:gdLst>
              <a:gd name="G0" fmla="*/ 5759 1 2"/>
              <a:gd name="G1" fmla="*/ 4062 1 2"/>
              <a:gd name="G2" fmla="+- 4062 0 0"/>
              <a:gd name="G3" fmla="+- 5759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>
                <a:moveTo>
                  <a:pt x="0" y="0"/>
                </a:moveTo>
                <a:lnTo>
                  <a:pt x="5759" y="0"/>
                </a:lnTo>
                <a:lnTo>
                  <a:pt x="5759" y="4062"/>
                </a:lnTo>
                <a:lnTo>
                  <a:pt x="0" y="4062"/>
                </a:lnTo>
                <a:close/>
              </a:path>
            </a:pathLst>
          </a:custGeom>
          <a:noFill/>
          <a:ln w="9360" cap="flat">
            <a:noFill/>
            <a:miter lim="800000"/>
            <a:headEnd/>
            <a:tailEnd/>
          </a:ln>
          <a:effectLst/>
        </p:spPr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b="1" u="sng" dirty="0">
                <a:solidFill>
                  <a:srgbClr val="99CA3C"/>
                </a:solidFill>
                <a:ea typeface="Droid Sans Fallback" charset="0"/>
                <a:cs typeface="Droid Sans Fallback" charset="0"/>
                <a:hlinkClick r:id="rId3"/>
              </a:rPr>
              <a:t>AAOS</a:t>
            </a: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/>
            </a:r>
            <a:br>
              <a:rPr lang="nl-NL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</a:br>
            <a:r>
              <a:rPr lang="nl-NL" dirty="0" err="1" smtClean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Almeerse</a:t>
            </a:r>
            <a:endParaRPr lang="nl-NL" dirty="0" smtClean="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dirty="0" smtClean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Academische </a:t>
            </a: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dirty="0" smtClean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Opleidingsschool</a:t>
            </a:r>
            <a:endParaRPr lang="nl-NL" dirty="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609600"/>
            <a:ext cx="6348413" cy="1320800"/>
          </a:xfrm>
          <a:ln/>
        </p:spPr>
        <p:txBody>
          <a:bodyPr/>
          <a:lstStyle/>
          <a:p>
            <a:pPr hangingPunct="1"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>
                <a:solidFill>
                  <a:srgbClr val="90C226"/>
                </a:solidFill>
                <a:latin typeface="Trebuchet MS" charset="0"/>
              </a:rPr>
              <a:t>Weekritme</a:t>
            </a: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609600" y="2160588"/>
            <a:ext cx="6348413" cy="3881437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pitchFamily="16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Grondige voorbereidingen op onderwijs- en lesactiviteiten (bijv. met lesplanformulier)</a:t>
            </a: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pitchFamily="16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Eigen leerdoelen (bijvoorbeeld met PAP)</a:t>
            </a: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pitchFamily="16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Evaluatie (na elke activiteit) in lesvoorbereiding </a:t>
            </a: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pitchFamily="16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Reflectie (op ervaringen en leermomenten) in logboek</a:t>
            </a: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pitchFamily="16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r>
              <a:rPr lang="nl-NL">
                <a:solidFill>
                  <a:srgbClr val="404040"/>
                </a:solidFill>
                <a:latin typeface="Trebuchet MS" charset="0"/>
                <a:ea typeface="Droid Sans Fallback" charset="0"/>
                <a:cs typeface="Droid Sans Fallback" charset="0"/>
              </a:rPr>
              <a:t>Logboek (1x in twee weken)</a:t>
            </a: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</a:pPr>
            <a:endParaRPr lang="nl-NL">
              <a:solidFill>
                <a:srgbClr val="404040"/>
              </a:solidFill>
              <a:latin typeface="Trebuchet MS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7596336" y="166713"/>
            <a:ext cx="1750864" cy="1462087"/>
          </a:xfrm>
          <a:custGeom>
            <a:avLst/>
            <a:gdLst>
              <a:gd name="G0" fmla="*/ 5759 1 2"/>
              <a:gd name="G1" fmla="*/ 4062 1 2"/>
              <a:gd name="G2" fmla="+- 4062 0 0"/>
              <a:gd name="G3" fmla="+- 5759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>
                <a:moveTo>
                  <a:pt x="0" y="0"/>
                </a:moveTo>
                <a:lnTo>
                  <a:pt x="5759" y="0"/>
                </a:lnTo>
                <a:lnTo>
                  <a:pt x="5759" y="4062"/>
                </a:lnTo>
                <a:lnTo>
                  <a:pt x="0" y="4062"/>
                </a:lnTo>
                <a:close/>
              </a:path>
            </a:pathLst>
          </a:custGeom>
          <a:noFill/>
          <a:ln w="9360" cap="flat">
            <a:noFill/>
            <a:miter lim="800000"/>
            <a:headEnd/>
            <a:tailEnd/>
          </a:ln>
          <a:effectLst/>
        </p:spPr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b="1" u="sng" dirty="0">
                <a:solidFill>
                  <a:srgbClr val="99CA3C"/>
                </a:solidFill>
                <a:ea typeface="Droid Sans Fallback" charset="0"/>
                <a:cs typeface="Droid Sans Fallback" charset="0"/>
                <a:hlinkClick r:id="rId3"/>
              </a:rPr>
              <a:t>AAOS</a:t>
            </a: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/>
            </a:r>
            <a:br>
              <a:rPr lang="nl-NL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</a:br>
            <a:r>
              <a:rPr lang="nl-NL" dirty="0" err="1" smtClean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Almeerse</a:t>
            </a:r>
            <a:endParaRPr lang="nl-NL" dirty="0" smtClean="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dirty="0" smtClean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Academische </a:t>
            </a: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dirty="0" smtClean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Opleidingsschool</a:t>
            </a:r>
            <a:endParaRPr lang="nl-NL" dirty="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Effect">
                      <p:stCondLst>
                        <p:cond delay="indefinite"/>
                      </p:stCondLst>
                      <p:childTnLst>
                        <p:par>
                          <p:cTn id="8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Effect">
                      <p:stCondLst>
                        <p:cond delay="indefinite"/>
                      </p:stCondLst>
                      <p:childTnLst>
                        <p:par>
                          <p:cTn id="12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Effect">
                      <p:stCondLst>
                        <p:cond delay="indefinite"/>
                      </p:stCondLst>
                      <p:childTnLst>
                        <p:par>
                          <p:cTn id="20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30300" y="2405063"/>
            <a:ext cx="5827713" cy="1646237"/>
          </a:xfrm>
          <a:ln/>
        </p:spPr>
        <p:txBody>
          <a:bodyPr/>
          <a:lstStyle/>
          <a:p>
            <a:pPr hangingPunct="1"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</a:tabLst>
            </a:pPr>
            <a:r>
              <a:rPr lang="nl-NL" sz="5400">
                <a:solidFill>
                  <a:srgbClr val="90C226"/>
                </a:solidFill>
                <a:latin typeface="Trebuchet MS" charset="0"/>
              </a:rPr>
              <a:t>Het portfolio</a:t>
            </a: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7596336" y="55563"/>
            <a:ext cx="1750864" cy="1462087"/>
          </a:xfrm>
          <a:custGeom>
            <a:avLst/>
            <a:gdLst>
              <a:gd name="G0" fmla="*/ 5759 1 2"/>
              <a:gd name="G1" fmla="*/ 4062 1 2"/>
              <a:gd name="G2" fmla="+- 4062 0 0"/>
              <a:gd name="G3" fmla="+- 5759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>
                <a:moveTo>
                  <a:pt x="0" y="0"/>
                </a:moveTo>
                <a:lnTo>
                  <a:pt x="5759" y="0"/>
                </a:lnTo>
                <a:lnTo>
                  <a:pt x="5759" y="4062"/>
                </a:lnTo>
                <a:lnTo>
                  <a:pt x="0" y="4062"/>
                </a:lnTo>
                <a:close/>
              </a:path>
            </a:pathLst>
          </a:custGeom>
          <a:noFill/>
          <a:ln w="9360" cap="flat">
            <a:noFill/>
            <a:miter lim="800000"/>
            <a:headEnd/>
            <a:tailEnd/>
          </a:ln>
          <a:effectLst/>
        </p:spPr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b="1" u="sng" dirty="0">
                <a:solidFill>
                  <a:srgbClr val="99CA3C"/>
                </a:solidFill>
                <a:ea typeface="Droid Sans Fallback" charset="0"/>
                <a:cs typeface="Droid Sans Fallback" charset="0"/>
                <a:hlinkClick r:id="rId3"/>
              </a:rPr>
              <a:t>AAOS</a:t>
            </a: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/>
            </a:r>
            <a:br>
              <a:rPr lang="nl-NL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</a:br>
            <a:r>
              <a:rPr lang="nl-NL" dirty="0" err="1" smtClean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Almeerse</a:t>
            </a:r>
            <a:endParaRPr lang="nl-NL" dirty="0" smtClean="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dirty="0" smtClean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Academische </a:t>
            </a: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nl-NL" dirty="0" smtClean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Opleidingsschool</a:t>
            </a:r>
            <a:endParaRPr lang="nl-NL" dirty="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Office-the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thema">
      <a:majorFont>
        <a:latin typeface="Arial"/>
        <a:ea typeface="Droid Sans Fallback"/>
        <a:cs typeface="Droid Sans Fallback"/>
      </a:majorFont>
      <a:minorFont>
        <a:latin typeface="Trebuchet MS"/>
        <a:ea typeface="Droid Sans Fallback"/>
        <a:cs typeface="Droid Sans Fallback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Office-th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hem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Office-the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thema">
      <a:majorFont>
        <a:latin typeface="Arial"/>
        <a:ea typeface="Droid Sans Fallback"/>
        <a:cs typeface="Droid Sans Fallback"/>
      </a:majorFont>
      <a:minorFont>
        <a:latin typeface="Trebuchet MS"/>
        <a:ea typeface="Droid Sans Fallback"/>
        <a:cs typeface="Droid Sans Fallback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Office-th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hem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hema">
  <a:themeElements>
    <a:clrScheme name="Office-the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thema">
      <a:majorFont>
        <a:latin typeface="Arial"/>
        <a:ea typeface="Droid Sans Fallback"/>
        <a:cs typeface="Droid Sans Fallback"/>
      </a:majorFont>
      <a:minorFont>
        <a:latin typeface="Trebuchet MS"/>
        <a:ea typeface="Droid Sans Fallback"/>
        <a:cs typeface="Droid Sans Fallback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Office-th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hem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-thema">
  <a:themeElements>
    <a:clrScheme name="Office-the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thema">
      <a:majorFont>
        <a:latin typeface="Arial"/>
        <a:ea typeface="Droid Sans Fallback"/>
        <a:cs typeface="Droid Sans Fallback"/>
      </a:majorFont>
      <a:minorFont>
        <a:latin typeface="Trebuchet MS"/>
        <a:ea typeface="Droid Sans Fallback"/>
        <a:cs typeface="Droid Sans Fallback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Office-th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hem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611</Words>
  <Application>Microsoft Office PowerPoint</Application>
  <PresentationFormat>Diavoorstelling (4:3)</PresentationFormat>
  <Paragraphs>173</Paragraphs>
  <Slides>17</Slides>
  <Notes>17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4</vt:i4>
      </vt:variant>
      <vt:variant>
        <vt:lpstr>Ingesloten OLE-bronprogramma's</vt:lpstr>
      </vt:variant>
      <vt:variant>
        <vt:i4>0</vt:i4>
      </vt:variant>
      <vt:variant>
        <vt:lpstr>Diatitels</vt:lpstr>
      </vt:variant>
      <vt:variant>
        <vt:i4>17</vt:i4>
      </vt:variant>
    </vt:vector>
  </HeadingPairs>
  <TitlesOfParts>
    <vt:vector size="27" baseType="lpstr">
      <vt:lpstr>Droid Sans Fallback</vt:lpstr>
      <vt:lpstr>StarSymbol</vt:lpstr>
      <vt:lpstr>Arial</vt:lpstr>
      <vt:lpstr>Times New Roman</vt:lpstr>
      <vt:lpstr>Trebuchet MS</vt:lpstr>
      <vt:lpstr>Wingdings 3</vt:lpstr>
      <vt:lpstr>Office-thema</vt:lpstr>
      <vt:lpstr>Office-thema</vt:lpstr>
      <vt:lpstr>Office-thema</vt:lpstr>
      <vt:lpstr>Office-thema</vt:lpstr>
      <vt:lpstr>De rode draad in opleiden binnen AAOS</vt:lpstr>
      <vt:lpstr>PowerPoint-presentatie</vt:lpstr>
      <vt:lpstr>Competentiegericht leren</vt:lpstr>
      <vt:lpstr>De rode draad</vt:lpstr>
      <vt:lpstr>PowerPoint-presentatie</vt:lpstr>
      <vt:lpstr>Leercyclus</vt:lpstr>
      <vt:lpstr>Jaarritme</vt:lpstr>
      <vt:lpstr>Weekritme</vt:lpstr>
      <vt:lpstr>Het portfolio</vt:lpstr>
      <vt:lpstr>Inhoud portfolio</vt:lpstr>
      <vt:lpstr>Het portfoliogesprek</vt:lpstr>
      <vt:lpstr>Werkwijze portfolio + gesprek</vt:lpstr>
      <vt:lpstr>Voorbereiding op het portfoliogesprek</vt:lpstr>
      <vt:lpstr>Waarom zit het leerproces zo in elkaar?</vt:lpstr>
      <vt:lpstr>PowerPoint-presentatie</vt:lpstr>
      <vt:lpstr>Ui van Korthagen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rode draad in opleiden binnen AAOS</dc:title>
  <dc:creator>Sierd</dc:creator>
  <cp:lastModifiedBy>W. Scherpenisse</cp:lastModifiedBy>
  <cp:revision>10</cp:revision>
  <cp:lastPrinted>1601-01-01T00:00:00Z</cp:lastPrinted>
  <dcterms:created xsi:type="dcterms:W3CDTF">1601-01-01T00:00:00Z</dcterms:created>
  <dcterms:modified xsi:type="dcterms:W3CDTF">2014-10-05T20:05:48Z</dcterms:modified>
</cp:coreProperties>
</file>